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7" r:id="rId3"/>
    <p:sldId id="258" r:id="rId5"/>
    <p:sldId id="259" r:id="rId6"/>
    <p:sldId id="260" r:id="rId7"/>
    <p:sldId id="261" r:id="rId8"/>
    <p:sldId id="263" r:id="rId9"/>
    <p:sldId id="264" r:id="rId10"/>
    <p:sldId id="262" r:id="rId11"/>
    <p:sldId id="265" r:id="rId12"/>
    <p:sldId id="266" r:id="rId13"/>
    <p:sldId id="267" r:id="rId14"/>
    <p:sldId id="256" r:id="rId1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肖凌骁" initials="" lastIdx="1" clrIdx="0"/>
  <p:cmAuthor id="7" name="Administrator" initials="A" lastIdx="3" clrIdx="6"/>
  <p:cmAuthor id="1" name="周乐菲" initials="周乐菲" lastIdx="1" clrIdx="0"/>
  <p:cmAuthor id="8" name="陈振光" initials="陈振光" lastIdx="1" clrIdx="7"/>
  <p:cmAuthor id="2" name="作者" initials="A" lastIdx="0" clrIdx="1"/>
  <p:cmAuthor id="9" name="admin" initials="a" lastIdx="7" clrIdx="8"/>
  <p:cmAuthor id="3" name="yuzhiqun" initials="y" lastIdx="1" clrIdx="2"/>
  <p:cmAuthor id="4" name="刘洪江" initials="l" lastIdx="1" clrIdx="3"/>
  <p:cmAuthor id="6" name="周海若" initials="ZHOU" lastIdx="2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9" Type="http://schemas.openxmlformats.org/officeDocument/2006/relationships/commentAuthors" Target="commentAuthors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92075" y="746125"/>
            <a:ext cx="6621463" cy="3725863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0CBB98-BFB8-496C-8C5E-394E8EB77FD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6626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26627" name="备注占位符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p>
            <a:pPr lvl="0">
              <a:spcBef>
                <a:spcPct val="0"/>
              </a:spcBef>
            </a:pPr>
            <a:endParaRPr lang="zh-CN" altLang="en-US" dirty="0"/>
          </a:p>
        </p:txBody>
      </p:sp>
      <p:sp>
        <p:nvSpPr>
          <p:cNvPr id="26628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>
              <a:buNone/>
            </a:pPr>
            <a:fld id="{9A0DB2DC-4C9A-4742-B13C-FB6460FD3503}" type="slidenum">
              <a:rPr lang="zh-CN" altLang="en-US" sz="1200" dirty="0">
                <a:ea typeface="宋体" panose="02010600030101010101" pitchFamily="2" charset="-122"/>
              </a:rPr>
            </a:fld>
            <a:endParaRPr lang="zh-CN" altLang="en-US" sz="1200" dirty="0"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15C117-C0D3-478F-A650-DDB9633867F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6626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26627" name="备注占位符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p>
            <a:pPr lvl="0">
              <a:spcBef>
                <a:spcPct val="0"/>
              </a:spcBef>
            </a:pPr>
            <a:endParaRPr lang="zh-CN" altLang="en-US" dirty="0"/>
          </a:p>
        </p:txBody>
      </p:sp>
      <p:sp>
        <p:nvSpPr>
          <p:cNvPr id="26628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>
              <a:buNone/>
            </a:pPr>
            <a:fld id="{9A0DB2DC-4C9A-4742-B13C-FB6460FD3503}" type="slidenum">
              <a:rPr lang="zh-CN" altLang="en-US" sz="1200" dirty="0">
                <a:ea typeface="宋体" panose="02010600030101010101" pitchFamily="2" charset="-122"/>
              </a:rPr>
            </a:fld>
            <a:endParaRPr lang="zh-CN" altLang="en-US" sz="1200" dirty="0"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6626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26627" name="备注占位符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p>
            <a:pPr lvl="0">
              <a:spcBef>
                <a:spcPct val="0"/>
              </a:spcBef>
            </a:pPr>
            <a:endParaRPr lang="zh-CN" altLang="en-US" dirty="0"/>
          </a:p>
        </p:txBody>
      </p:sp>
      <p:sp>
        <p:nvSpPr>
          <p:cNvPr id="26628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>
              <a:buNone/>
            </a:pPr>
            <a:fld id="{9A0DB2DC-4C9A-4742-B13C-FB6460FD3503}" type="slidenum">
              <a:rPr lang="zh-CN" altLang="en-US" sz="1200" dirty="0">
                <a:ea typeface="宋体" panose="02010600030101010101" pitchFamily="2" charset="-122"/>
              </a:rPr>
            </a:fld>
            <a:endParaRPr lang="zh-CN" altLang="en-US" sz="1200" dirty="0"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6626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26627" name="备注占位符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p>
            <a:pPr lvl="0">
              <a:spcBef>
                <a:spcPct val="0"/>
              </a:spcBef>
            </a:pPr>
            <a:endParaRPr lang="zh-CN" altLang="en-US" dirty="0"/>
          </a:p>
        </p:txBody>
      </p:sp>
      <p:sp>
        <p:nvSpPr>
          <p:cNvPr id="26628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>
              <a:buNone/>
            </a:pPr>
            <a:fld id="{9A0DB2DC-4C9A-4742-B13C-FB6460FD3503}" type="slidenum">
              <a:rPr lang="zh-CN" altLang="en-US" sz="1200" dirty="0">
                <a:ea typeface="宋体" panose="02010600030101010101" pitchFamily="2" charset="-122"/>
              </a:rPr>
            </a:fld>
            <a:endParaRPr lang="zh-CN" altLang="en-US" sz="1200" dirty="0"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6626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26627" name="备注占位符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p>
            <a:pPr lvl="0">
              <a:spcBef>
                <a:spcPct val="0"/>
              </a:spcBef>
            </a:pPr>
            <a:endParaRPr lang="zh-CN" altLang="en-US" dirty="0"/>
          </a:p>
        </p:txBody>
      </p:sp>
      <p:sp>
        <p:nvSpPr>
          <p:cNvPr id="26628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>
              <a:buNone/>
            </a:pPr>
            <a:fld id="{9A0DB2DC-4C9A-4742-B13C-FB6460FD3503}" type="slidenum">
              <a:rPr lang="zh-CN" altLang="en-US" sz="1200" dirty="0">
                <a:ea typeface="宋体" panose="02010600030101010101" pitchFamily="2" charset="-122"/>
              </a:rPr>
            </a:fld>
            <a:endParaRPr lang="zh-CN" altLang="en-US" sz="1200" dirty="0"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3.xml"/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12.xml"/><Relationship Id="rId8" Type="http://schemas.openxmlformats.org/officeDocument/2006/relationships/tags" Target="../tags/tag11.xml"/><Relationship Id="rId7" Type="http://schemas.openxmlformats.org/officeDocument/2006/relationships/tags" Target="../tags/tag10.xml"/><Relationship Id="rId6" Type="http://schemas.openxmlformats.org/officeDocument/2006/relationships/tags" Target="../tags/tag9.xml"/><Relationship Id="rId5" Type="http://schemas.openxmlformats.org/officeDocument/2006/relationships/tags" Target="../tags/tag8.xml"/><Relationship Id="rId4" Type="http://schemas.openxmlformats.org/officeDocument/2006/relationships/tags" Target="../tags/tag7.xml"/><Relationship Id="rId3" Type="http://schemas.openxmlformats.org/officeDocument/2006/relationships/tags" Target="../tags/tag6.xml"/><Relationship Id="rId20" Type="http://schemas.openxmlformats.org/officeDocument/2006/relationships/notesSlide" Target="../notesSlides/notesSlide2.xml"/><Relationship Id="rId2" Type="http://schemas.openxmlformats.org/officeDocument/2006/relationships/tags" Target="../tags/tag5.xml"/><Relationship Id="rId19" Type="http://schemas.openxmlformats.org/officeDocument/2006/relationships/slideLayout" Target="../slideLayouts/slideLayout2.xml"/><Relationship Id="rId18" Type="http://schemas.openxmlformats.org/officeDocument/2006/relationships/tags" Target="../tags/tag21.xml"/><Relationship Id="rId17" Type="http://schemas.openxmlformats.org/officeDocument/2006/relationships/tags" Target="../tags/tag20.xml"/><Relationship Id="rId16" Type="http://schemas.openxmlformats.org/officeDocument/2006/relationships/tags" Target="../tags/tag19.xml"/><Relationship Id="rId15" Type="http://schemas.openxmlformats.org/officeDocument/2006/relationships/tags" Target="../tags/tag18.xml"/><Relationship Id="rId14" Type="http://schemas.openxmlformats.org/officeDocument/2006/relationships/tags" Target="../tags/tag17.xml"/><Relationship Id="rId13" Type="http://schemas.openxmlformats.org/officeDocument/2006/relationships/tags" Target="../tags/tag16.xml"/><Relationship Id="rId12" Type="http://schemas.openxmlformats.org/officeDocument/2006/relationships/tags" Target="../tags/tag15.xml"/><Relationship Id="rId11" Type="http://schemas.openxmlformats.org/officeDocument/2006/relationships/tags" Target="../tags/tag14.xml"/><Relationship Id="rId10" Type="http://schemas.openxmlformats.org/officeDocument/2006/relationships/tags" Target="../tags/tag13.xml"/><Relationship Id="rId1" Type="http://schemas.openxmlformats.org/officeDocument/2006/relationships/tags" Target="../tags/tag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32"/>
          <p:cNvSpPr txBox="1"/>
          <p:nvPr>
            <p:custDataLst>
              <p:tags r:id="rId1"/>
            </p:custDataLst>
          </p:nvPr>
        </p:nvSpPr>
        <p:spPr>
          <a:xfrm>
            <a:off x="1396365" y="2054665"/>
            <a:ext cx="9537700" cy="19380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  <a:defRPr/>
            </a:pPr>
            <a:r>
              <a:rPr lang="en-US" altLang="zh-CN" sz="6000" b="1" dirty="0" smtClean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********</a:t>
            </a:r>
            <a:r>
              <a:rPr lang="zh-CN" altLang="en-US" sz="6000" b="1" dirty="0" smtClean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项目</a:t>
            </a:r>
            <a:endParaRPr lang="zh-CN" altLang="en-US" sz="6000" b="1" dirty="0" smtClean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algn="ctr">
              <a:lnSpc>
                <a:spcPct val="100000"/>
              </a:lnSpc>
              <a:defRPr/>
            </a:pPr>
            <a:r>
              <a:rPr lang="zh-CN" altLang="en-US" sz="6000" b="1" dirty="0" smtClean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市场调研（</a:t>
            </a:r>
            <a:r>
              <a:rPr lang="en-US" altLang="zh-CN" sz="6000" b="1" dirty="0" smtClean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30</a:t>
            </a:r>
            <a:r>
              <a:rPr lang="zh-CN" altLang="en-US" sz="6000" b="1" dirty="0" smtClean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分钟</a:t>
            </a:r>
            <a:r>
              <a:rPr lang="zh-CN" altLang="en-US" sz="6000" b="1" dirty="0" smtClean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内）</a:t>
            </a:r>
            <a:endParaRPr lang="en-US" altLang="zh-CN" sz="30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3" name="文本占位符 4"/>
          <p:cNvSpPr>
            <a:spLocks noGrp="1"/>
          </p:cNvSpPr>
          <p:nvPr>
            <p:custDataLst>
              <p:tags r:id="rId2"/>
            </p:custDataLst>
          </p:nvPr>
        </p:nvSpPr>
        <p:spPr>
          <a:xfrm>
            <a:off x="2311400" y="4553585"/>
            <a:ext cx="7941945" cy="438785"/>
          </a:xfrm>
        </p:spPr>
        <p:txBody>
          <a:bodyPr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700"/>
              </a:lnSpc>
            </a:pPr>
            <a:r>
              <a:rPr lang="en-US" sz="2200" b="1" dirty="0" smtClean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*********</a:t>
            </a:r>
            <a:r>
              <a:rPr lang="zh-CN" altLang="en-US" sz="2200" b="1" dirty="0" smtClean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公司</a:t>
            </a:r>
            <a:endParaRPr lang="zh-CN" altLang="en-US" sz="2200" b="1" dirty="0" smtClean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  <p:custDataLst>
      <p:tags r:id="rId3"/>
    </p:custDataLst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128905" y="27305"/>
            <a:ext cx="6283960" cy="914400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none" lIns="63500" tIns="25400" rIns="63500" bIns="25400" rtlCol="0" anchor="ctr" anchorCtr="0">
            <a:noAutofit/>
          </a:bodyPr>
          <a:lstStyle/>
          <a:p>
            <a:pPr marR="0" defTabSz="914400" fontAlgn="auto">
              <a:spcBef>
                <a:spcPts val="0"/>
              </a:spcBef>
              <a:spcAft>
                <a:spcPts val="800"/>
              </a:spcAft>
              <a:buClrTx/>
              <a:buSzPct val="100000"/>
              <a:buFontTx/>
              <a:buNone/>
              <a:defRPr/>
            </a:pPr>
            <a:r>
              <a:rPr kumimoji="0" lang="zh-CN" altLang="en-US" sz="3600" b="1" kern="1200" cap="none" spc="160" normalizeH="0" baseline="0" noProof="0" dirty="0" smtClean="0">
                <a:solidFill>
                  <a:srgbClr val="953B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本项目方案</a:t>
            </a:r>
            <a:r>
              <a:rPr kumimoji="0" lang="zh-CN" altLang="en-US" sz="3600" b="1" kern="1200" cap="none" spc="160" normalizeH="0" baseline="0" noProof="0" dirty="0" smtClean="0">
                <a:solidFill>
                  <a:srgbClr val="953B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亮点（</a:t>
            </a:r>
            <a:r>
              <a:rPr kumimoji="0" lang="en-US" altLang="zh-CN" sz="3600" b="1" kern="1200" cap="none" spc="160" normalizeH="0" baseline="0" noProof="0" dirty="0" smtClean="0">
                <a:solidFill>
                  <a:srgbClr val="953B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2</a:t>
            </a:r>
            <a:r>
              <a:rPr kumimoji="0" lang="zh-CN" altLang="en-US" sz="3600" b="1" kern="1200" cap="none" spc="160" normalizeH="0" baseline="0" noProof="0" dirty="0" smtClean="0">
                <a:solidFill>
                  <a:srgbClr val="953B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分钟</a:t>
            </a:r>
            <a:r>
              <a:rPr kumimoji="0" lang="zh-CN" altLang="en-US" sz="3600" b="1" kern="1200" cap="none" spc="160" normalizeH="0" baseline="0" noProof="0" dirty="0" smtClean="0">
                <a:solidFill>
                  <a:srgbClr val="953B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内）</a:t>
            </a:r>
            <a:endParaRPr kumimoji="0" lang="zh-CN" altLang="en-US" sz="3600" b="1" kern="1200" cap="none" spc="160" normalizeH="0" baseline="0" noProof="0" dirty="0" smtClean="0">
              <a:solidFill>
                <a:srgbClr val="953B4C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3679825" y="1030288"/>
            <a:ext cx="8167688" cy="4976813"/>
          </a:xfrm>
          <a:prstGeom prst="rect">
            <a:avLst/>
          </a:prstGeom>
        </p:spPr>
        <p:txBody>
          <a:bodyPr wrap="square" lIns="91438" tIns="45719" rIns="91438" bIns="45719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  <a:sym typeface="+mn-ea"/>
            </a:endParaRPr>
          </a:p>
        </p:txBody>
      </p:sp>
    </p:spTree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矩形 27"/>
          <p:cNvSpPr/>
          <p:nvPr/>
        </p:nvSpPr>
        <p:spPr>
          <a:xfrm>
            <a:off x="1" y="2391173"/>
            <a:ext cx="12192000" cy="2015699"/>
          </a:xfrm>
          <a:prstGeom prst="rect">
            <a:avLst/>
          </a:prstGeom>
          <a:solidFill>
            <a:srgbClr val="953B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2" tIns="45718" rIns="91412" bIns="45718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 sz="4800" dirty="0">
              <a:solidFill>
                <a:srgbClr val="AE4446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4497070" y="2894330"/>
            <a:ext cx="7275195" cy="935990"/>
          </a:xfrm>
          <a:prstGeom prst="rect">
            <a:avLst/>
          </a:prstGeom>
        </p:spPr>
        <p:txBody>
          <a:bodyPr wrap="square" lIns="91378" tIns="45702" rIns="91378" bIns="45702">
            <a:spAutoFit/>
          </a:bodyPr>
          <a:lstStyle/>
          <a:p>
            <a:pPr algn="l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55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现场答疑（</a:t>
            </a:r>
            <a:r>
              <a:rPr lang="en-US" altLang="zh-CN" sz="55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15</a:t>
            </a:r>
            <a:r>
              <a:rPr lang="zh-CN" altLang="en-US" sz="55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分钟</a:t>
            </a:r>
            <a:r>
              <a:rPr lang="zh-CN" altLang="en-US" sz="55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内）</a:t>
            </a:r>
            <a:endParaRPr lang="zh-CN" altLang="en-US" sz="5500" b="1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Arial" panose="020B0604020202020204" pitchFamily="34" charset="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0" y="2216785"/>
            <a:ext cx="12192000" cy="76200"/>
          </a:xfrm>
          <a:prstGeom prst="rect">
            <a:avLst/>
          </a:prstGeom>
          <a:solidFill>
            <a:srgbClr val="953B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2" tIns="45718" rIns="91412" bIns="45718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 sz="4800" dirty="0"/>
          </a:p>
        </p:txBody>
      </p:sp>
      <p:grpSp>
        <p:nvGrpSpPr>
          <p:cNvPr id="356" name="组合 355"/>
          <p:cNvGrpSpPr/>
          <p:nvPr/>
        </p:nvGrpSpPr>
        <p:grpSpPr>
          <a:xfrm>
            <a:off x="2208530" y="2246630"/>
            <a:ext cx="2124075" cy="2124075"/>
            <a:chOff x="304800" y="673100"/>
            <a:chExt cx="4000500" cy="4000500"/>
          </a:xfrm>
          <a:effectLst>
            <a:outerShdw blurRad="444500" dist="254000" dir="6840000" algn="tr" rotWithShape="0">
              <a:prstClr val="black">
                <a:alpha val="45000"/>
              </a:prstClr>
            </a:outerShdw>
          </a:effectLst>
        </p:grpSpPr>
        <p:sp>
          <p:nvSpPr>
            <p:cNvPr id="357" name="同心圆 356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chemeClr val="bg1"/>
                </a:gs>
                <a:gs pos="55000">
                  <a:schemeClr val="bg1">
                    <a:lumMod val="9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81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00" dirty="0">
                <a:solidFill>
                  <a:srgbClr val="C00000"/>
                </a:solidFill>
                <a:ea typeface="微软雅黑" panose="020B0503020204020204" charset="-122"/>
              </a:endParaRPr>
            </a:p>
          </p:txBody>
        </p:sp>
        <p:sp>
          <p:nvSpPr>
            <p:cNvPr id="358" name="椭圆 357"/>
            <p:cNvSpPr/>
            <p:nvPr/>
          </p:nvSpPr>
          <p:spPr>
            <a:xfrm>
              <a:off x="392113" y="760413"/>
              <a:ext cx="3825873" cy="3825873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5100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89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00" dirty="0">
                <a:solidFill>
                  <a:srgbClr val="C00000"/>
                </a:solidFill>
                <a:ea typeface="微软雅黑" panose="020B0503020204020204" charset="-122"/>
              </a:endParaRPr>
            </a:p>
          </p:txBody>
        </p:sp>
        <p:sp>
          <p:nvSpPr>
            <p:cNvPr id="359" name="椭圆 358"/>
            <p:cNvSpPr/>
            <p:nvPr/>
          </p:nvSpPr>
          <p:spPr>
            <a:xfrm>
              <a:off x="677459" y="1046749"/>
              <a:ext cx="3253201" cy="3253201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innerShdw blurRad="241300" dist="101600" dir="18240000">
                <a:prstClr val="black">
                  <a:alpha val="43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6500" b="1" dirty="0">
                  <a:solidFill>
                    <a:srgbClr val="953B4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anose="020B0503020204020204" charset="-122"/>
                  <a:ea typeface="微软雅黑" panose="020B0503020204020204" charset="-122"/>
                </a:rPr>
                <a:t>四</a:t>
              </a:r>
              <a:endParaRPr lang="zh-CN" altLang="en-US" sz="6500" b="1" dirty="0">
                <a:solidFill>
                  <a:srgbClr val="953B4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sp>
        <p:nvSpPr>
          <p:cNvPr id="3" name="灯片编号占位符 2"/>
          <p:cNvSpPr>
            <a:spLocks noGrp="1"/>
          </p:cNvSpPr>
          <p:nvPr>
            <p:ph type="sldNum" sz="quarter" idx="4"/>
          </p:nvPr>
        </p:nvSpPr>
        <p:spPr>
          <a:xfrm>
            <a:off x="9278817" y="6356350"/>
            <a:ext cx="2743200" cy="365125"/>
          </a:xfrm>
        </p:spPr>
        <p:txBody>
          <a:bodyPr/>
          <a:lstStyle/>
          <a:p>
            <a:fld id="{4A99A888-F0A6-497F-A203-744BF10280CF}" type="slidenum">
              <a:rPr lang="zh-CN" altLang="en-US" smtClean="0"/>
            </a:fld>
            <a:endParaRPr lang="zh-CN" altLang="en-US" dirty="0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7695" y="5110480"/>
            <a:ext cx="11583670" cy="171640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" name="TextBox 32"/>
          <p:cNvSpPr txBox="1"/>
          <p:nvPr/>
        </p:nvSpPr>
        <p:spPr>
          <a:xfrm>
            <a:off x="0" y="2429510"/>
            <a:ext cx="12191365" cy="161480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50000"/>
              </a:lnSpc>
              <a:defRPr/>
            </a:pPr>
            <a:r>
              <a:rPr lang="zh-CN" altLang="en-US" sz="6600" b="1" dirty="0">
                <a:solidFill>
                  <a:srgbClr val="8E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谢  谢</a:t>
            </a:r>
            <a:endParaRPr lang="zh-CN" altLang="en-US" sz="6600" b="1" dirty="0">
              <a:solidFill>
                <a:srgbClr val="8E0000"/>
              </a:solidFill>
              <a:effectLst/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7695" y="5110480"/>
            <a:ext cx="11583670" cy="171640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线连接符 8"/>
          <p:cNvCxnSpPr/>
          <p:nvPr>
            <p:custDataLst>
              <p:tags r:id="rId1"/>
            </p:custDataLst>
          </p:nvPr>
        </p:nvCxnSpPr>
        <p:spPr>
          <a:xfrm>
            <a:off x="1013297" y="1277317"/>
            <a:ext cx="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组合 15"/>
          <p:cNvGrpSpPr/>
          <p:nvPr/>
        </p:nvGrpSpPr>
        <p:grpSpPr>
          <a:xfrm>
            <a:off x="1260203" y="2235368"/>
            <a:ext cx="3487420" cy="2493901"/>
            <a:chOff x="1683283" y="2246630"/>
            <a:chExt cx="3487420" cy="2493901"/>
          </a:xfrm>
        </p:grpSpPr>
        <p:grpSp>
          <p:nvGrpSpPr>
            <p:cNvPr id="6" name="组合 5"/>
            <p:cNvGrpSpPr/>
            <p:nvPr/>
          </p:nvGrpSpPr>
          <p:grpSpPr>
            <a:xfrm>
              <a:off x="2208530" y="2246630"/>
              <a:ext cx="2459004" cy="2493901"/>
              <a:chOff x="304800" y="673100"/>
              <a:chExt cx="4000500" cy="4000500"/>
            </a:xfrm>
            <a:effectLst>
              <a:outerShdw blurRad="444500" dist="254000" dir="6840000" algn="tr" rotWithShape="0">
                <a:prstClr val="black">
                  <a:alpha val="45000"/>
                </a:prstClr>
              </a:outerShdw>
            </a:effectLst>
          </p:grpSpPr>
          <p:sp>
            <p:nvSpPr>
              <p:cNvPr id="8" name="同心圆 356"/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name="adj" fmla="val 4879"/>
                </a:avLst>
              </a:prstGeom>
              <a:gradFill>
                <a:gsLst>
                  <a:gs pos="0">
                    <a:schemeClr val="bg1"/>
                  </a:gs>
                  <a:gs pos="55000">
                    <a:schemeClr val="bg1">
                      <a:lumMod val="9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81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400" dirty="0">
                  <a:solidFill>
                    <a:srgbClr val="C00000"/>
                  </a:solidFill>
                  <a:ea typeface="微软雅黑" panose="020B0503020204020204" charset="-122"/>
                </a:endParaRPr>
              </a:p>
            </p:txBody>
          </p:sp>
          <p:sp>
            <p:nvSpPr>
              <p:cNvPr id="11" name="椭圆 10"/>
              <p:cNvSpPr/>
              <p:nvPr/>
            </p:nvSpPr>
            <p:spPr>
              <a:xfrm>
                <a:off x="392113" y="760413"/>
                <a:ext cx="3825873" cy="3825873"/>
              </a:xfrm>
              <a:prstGeom prst="ellipse">
                <a:avLst/>
              </a:prstGeom>
              <a:gradFill>
                <a:gsLst>
                  <a:gs pos="0">
                    <a:schemeClr val="bg1"/>
                  </a:gs>
                  <a:gs pos="51000">
                    <a:schemeClr val="bg1">
                      <a:lumMod val="9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89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400" dirty="0">
                  <a:solidFill>
                    <a:srgbClr val="C00000"/>
                  </a:solidFill>
                  <a:ea typeface="微软雅黑" panose="020B0503020204020204" charset="-122"/>
                </a:endParaRPr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677459" y="1046749"/>
                <a:ext cx="3253201" cy="3253201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>
                <a:innerShdw blurRad="241300" dist="101600" dir="18240000">
                  <a:prstClr val="black">
                    <a:alpha val="43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6500" b="1" dirty="0">
                  <a:solidFill>
                    <a:srgbClr val="953B4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</p:grpSp>
        <p:sp>
          <p:nvSpPr>
            <p:cNvPr id="9" name="文本框 20"/>
            <p:cNvSpPr txBox="1"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1683283" y="3003385"/>
              <a:ext cx="3487420" cy="923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1pPr>
              <a:lvl2pPr marL="742950" indent="-28575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2pPr>
              <a:lvl3pPr marL="11430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3pPr>
              <a:lvl4pPr marL="16002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4pPr>
              <a:lvl5pPr marL="20574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5pPr>
              <a:lvl6pPr marL="2514600" indent="-228600" fontAlgn="base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6pPr>
              <a:lvl7pPr marL="2971800" indent="-228600" fontAlgn="base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7pPr>
              <a:lvl8pPr marL="3429000" indent="-228600" fontAlgn="base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8pPr>
              <a:lvl9pPr marL="3886200" indent="-228600" fontAlgn="base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 typeface="Arial" panose="020B0604020202020204" pitchFamily="34" charset="0"/>
                <a:buNone/>
              </a:pPr>
              <a:r>
                <a:rPr lang="zh-CN" altLang="en-US" sz="5400" b="1" dirty="0">
                  <a:latin typeface="微软雅黑" panose="020B0503020204020204" charset="-122"/>
                  <a:ea typeface="微软雅黑" panose="020B0503020204020204" charset="-122"/>
                </a:rPr>
                <a:t>目录</a:t>
              </a:r>
              <a:endParaRPr lang="zh-CN" altLang="en-US" sz="5400" b="1" dirty="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grpSp>
        <p:nvGrpSpPr>
          <p:cNvPr id="4" name="组合 3"/>
          <p:cNvGrpSpPr/>
          <p:nvPr>
            <p:custDataLst>
              <p:tags r:id="rId3"/>
            </p:custDataLst>
          </p:nvPr>
        </p:nvGrpSpPr>
        <p:grpSpPr>
          <a:xfrm>
            <a:off x="5344307" y="493631"/>
            <a:ext cx="1350010" cy="963295"/>
            <a:chOff x="4846320" y="761750"/>
            <a:chExt cx="1350010" cy="963295"/>
          </a:xfrm>
        </p:grpSpPr>
        <p:sp>
          <p:nvSpPr>
            <p:cNvPr id="7" name="矩形 6"/>
            <p:cNvSpPr/>
            <p:nvPr>
              <p:custDataLst>
                <p:tags r:id="rId4"/>
              </p:custDataLst>
            </p:nvPr>
          </p:nvSpPr>
          <p:spPr>
            <a:xfrm>
              <a:off x="5886450" y="761750"/>
              <a:ext cx="309880" cy="963295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t">
              <a:spAutoFit/>
            </a:bodyPr>
            <a:lstStyle/>
            <a:p>
              <a:pPr indent="0" algn="l" fontAlgn="auto">
                <a:lnSpc>
                  <a:spcPts val="6800"/>
                </a:lnSpc>
                <a:spcBef>
                  <a:spcPts val="0"/>
                </a:spcBef>
                <a:spcAft>
                  <a:spcPts val="0"/>
                </a:spcAft>
              </a:pPr>
              <a:endParaRPr lang="zh-CN" altLang="en-US" sz="3800" b="1" dirty="0" smtClean="0">
                <a:solidFill>
                  <a:schemeClr val="tx1"/>
                </a:solidFill>
                <a:effectLst/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0" name="流程图: 离页连接符 9"/>
            <p:cNvSpPr/>
            <p:nvPr>
              <p:custDataLst>
                <p:tags r:id="rId5"/>
              </p:custDataLst>
            </p:nvPr>
          </p:nvSpPr>
          <p:spPr>
            <a:xfrm>
              <a:off x="4846320" y="1059815"/>
              <a:ext cx="584200" cy="544195"/>
            </a:xfrm>
            <a:prstGeom prst="flowChartOffpageConnector">
              <a:avLst/>
            </a:prstGeom>
            <a:solidFill>
              <a:srgbClr val="953B4C"/>
            </a:solidFill>
            <a:ln>
              <a:noFill/>
            </a:ln>
          </p:spPr>
          <p:txBody>
            <a:bodyPr rot="0" spcFirstLastPara="0" vertOverflow="overflow" horzOverflow="overflow" vert="horz" wrap="square" lIns="0" tIns="54000" rIns="0" bIns="0" numCol="1" spcCol="0" rtlCol="0" fromWordArt="0" anchor="ctr" anchorCtr="0" forceAA="0" compatLnSpc="1">
              <a:noAutofit/>
            </a:bodyPr>
            <a:lstStyle/>
            <a:p>
              <a:pPr algn="ctr"/>
              <a:r>
                <a:rPr lang="en-US" altLang="zh-CN" sz="2100" b="1" dirty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</a:rPr>
                <a:t>1</a:t>
              </a:r>
              <a:endParaRPr lang="en-US" altLang="zh-CN" sz="21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grpSp>
        <p:nvGrpSpPr>
          <p:cNvPr id="13" name="组合 12"/>
          <p:cNvGrpSpPr/>
          <p:nvPr>
            <p:custDataLst>
              <p:tags r:id="rId6"/>
            </p:custDataLst>
          </p:nvPr>
        </p:nvGrpSpPr>
        <p:grpSpPr>
          <a:xfrm>
            <a:off x="5344307" y="1882261"/>
            <a:ext cx="5566410" cy="963295"/>
            <a:chOff x="4846320" y="761750"/>
            <a:chExt cx="5566410" cy="963295"/>
          </a:xfrm>
        </p:grpSpPr>
        <p:sp>
          <p:nvSpPr>
            <p:cNvPr id="14" name="矩形 13"/>
            <p:cNvSpPr/>
            <p:nvPr>
              <p:custDataLst>
                <p:tags r:id="rId7"/>
              </p:custDataLst>
            </p:nvPr>
          </p:nvSpPr>
          <p:spPr>
            <a:xfrm>
              <a:off x="5886450" y="761750"/>
              <a:ext cx="4526280" cy="963295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t">
              <a:spAutoFit/>
            </a:bodyPr>
            <a:lstStyle/>
            <a:p>
              <a:pPr algn="l">
                <a:lnSpc>
                  <a:spcPts val="6800"/>
                </a:lnSpc>
              </a:pPr>
              <a:r>
                <a:rPr lang="zh-CN" altLang="en-US" sz="3800" b="1" dirty="0" smtClean="0">
                  <a:effectLst/>
                  <a:latin typeface="微软雅黑" panose="020B0503020204020204" charset="-122"/>
                  <a:ea typeface="微软雅黑" panose="020B0503020204020204" charset="-122"/>
                  <a:sym typeface="+mn-ea"/>
                </a:rPr>
                <a:t>公司简介、投入</a:t>
              </a:r>
              <a:r>
                <a:rPr lang="zh-CN" altLang="en-US" sz="3800" b="1" dirty="0" smtClean="0">
                  <a:effectLst/>
                  <a:latin typeface="微软雅黑" panose="020B0503020204020204" charset="-122"/>
                  <a:ea typeface="微软雅黑" panose="020B0503020204020204" charset="-122"/>
                  <a:sym typeface="+mn-ea"/>
                </a:rPr>
                <a:t>人员</a:t>
              </a:r>
              <a:endParaRPr lang="zh-CN" altLang="en-US" sz="38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endParaRPr>
            </a:p>
          </p:txBody>
        </p:sp>
        <p:sp>
          <p:nvSpPr>
            <p:cNvPr id="15" name="流程图: 离页连接符 14"/>
            <p:cNvSpPr/>
            <p:nvPr>
              <p:custDataLst>
                <p:tags r:id="rId8"/>
              </p:custDataLst>
            </p:nvPr>
          </p:nvSpPr>
          <p:spPr>
            <a:xfrm>
              <a:off x="4846320" y="1059815"/>
              <a:ext cx="584200" cy="544195"/>
            </a:xfrm>
            <a:prstGeom prst="flowChartOffpageConnector">
              <a:avLst/>
            </a:prstGeom>
            <a:solidFill>
              <a:srgbClr val="953B4C"/>
            </a:solidFill>
            <a:ln>
              <a:noFill/>
            </a:ln>
          </p:spPr>
          <p:txBody>
            <a:bodyPr rot="0" spcFirstLastPara="0" vertOverflow="overflow" horzOverflow="overflow" vert="horz" wrap="square" lIns="0" tIns="54000" rIns="0" bIns="0" numCol="1" spcCol="0" rtlCol="0" fromWordArt="0" anchor="ctr" anchorCtr="0" forceAA="0" compatLnSpc="1">
              <a:noAutofit/>
            </a:bodyPr>
            <a:lstStyle/>
            <a:p>
              <a:pPr algn="ctr"/>
              <a:r>
                <a:rPr lang="en-US" altLang="zh-CN" sz="2100" b="1" dirty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</a:rPr>
                <a:t>2</a:t>
              </a:r>
              <a:endParaRPr lang="en-US" altLang="zh-CN" sz="21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grpSp>
        <p:nvGrpSpPr>
          <p:cNvPr id="21" name="组合 20"/>
          <p:cNvGrpSpPr/>
          <p:nvPr>
            <p:custDataLst>
              <p:tags r:id="rId9"/>
            </p:custDataLst>
          </p:nvPr>
        </p:nvGrpSpPr>
        <p:grpSpPr>
          <a:xfrm>
            <a:off x="5344307" y="3270891"/>
            <a:ext cx="1224861" cy="862287"/>
            <a:chOff x="4846320" y="761750"/>
            <a:chExt cx="1224861" cy="862287"/>
          </a:xfrm>
        </p:grpSpPr>
        <p:sp>
          <p:nvSpPr>
            <p:cNvPr id="22" name="矩形 21"/>
            <p:cNvSpPr/>
            <p:nvPr>
              <p:custDataLst>
                <p:tags r:id="rId10"/>
              </p:custDataLst>
            </p:nvPr>
          </p:nvSpPr>
          <p:spPr>
            <a:xfrm>
              <a:off x="5886450" y="761750"/>
              <a:ext cx="184731" cy="86228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t">
              <a:spAutoFit/>
            </a:bodyPr>
            <a:lstStyle/>
            <a:p>
              <a:pPr indent="0" algn="l" fontAlgn="auto">
                <a:lnSpc>
                  <a:spcPts val="6800"/>
                </a:lnSpc>
                <a:spcBef>
                  <a:spcPts val="0"/>
                </a:spcBef>
                <a:spcAft>
                  <a:spcPts val="0"/>
                </a:spcAft>
              </a:pPr>
              <a:endParaRPr lang="en-US" altLang="zh-CN" sz="3800" b="1" dirty="0">
                <a:solidFill>
                  <a:schemeClr val="tx1"/>
                </a:solidFill>
                <a:effectLst/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23" name="流程图: 离页连接符 22"/>
            <p:cNvSpPr/>
            <p:nvPr>
              <p:custDataLst>
                <p:tags r:id="rId11"/>
              </p:custDataLst>
            </p:nvPr>
          </p:nvSpPr>
          <p:spPr>
            <a:xfrm>
              <a:off x="4846320" y="1059815"/>
              <a:ext cx="584200" cy="544195"/>
            </a:xfrm>
            <a:prstGeom prst="flowChartOffpageConnector">
              <a:avLst/>
            </a:prstGeom>
            <a:solidFill>
              <a:srgbClr val="953B4C"/>
            </a:solidFill>
            <a:ln>
              <a:noFill/>
            </a:ln>
          </p:spPr>
          <p:txBody>
            <a:bodyPr rot="0" spcFirstLastPara="0" vertOverflow="overflow" horzOverflow="overflow" vert="horz" wrap="square" lIns="0" tIns="54000" rIns="0" bIns="0" numCol="1" spcCol="0" rtlCol="0" fromWordArt="0" anchor="ctr" anchorCtr="0" forceAA="0" compatLnSpc="1">
              <a:noAutofit/>
            </a:bodyPr>
            <a:lstStyle/>
            <a:p>
              <a:pPr algn="ctr"/>
              <a:r>
                <a:rPr lang="en-US" altLang="zh-CN" sz="2100" b="1" dirty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</a:rPr>
                <a:t>3</a:t>
              </a:r>
              <a:endParaRPr lang="en-US" altLang="zh-CN" sz="21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sp>
        <p:nvSpPr>
          <p:cNvPr id="3" name="灯片编号占位符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A99A888-F0A6-497F-A203-744BF10280CF}" type="slidenum">
              <a:rPr lang="zh-CN" altLang="en-US" smtClean="0"/>
            </a:fld>
            <a:endParaRPr lang="zh-CN" altLang="en-US" dirty="0"/>
          </a:p>
        </p:txBody>
      </p:sp>
      <p:sp>
        <p:nvSpPr>
          <p:cNvPr id="17" name="矩形 16"/>
          <p:cNvSpPr/>
          <p:nvPr>
            <p:custDataLst>
              <p:tags r:id="rId12"/>
            </p:custDataLst>
          </p:nvPr>
        </p:nvSpPr>
        <p:spPr>
          <a:xfrm>
            <a:off x="6384436" y="3464833"/>
            <a:ext cx="5008880" cy="6756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800" b="1" dirty="0" smtClean="0">
                <a:latin typeface="微软雅黑" panose="020B0503020204020204" charset="-122"/>
                <a:ea typeface="微软雅黑" panose="020B0503020204020204" charset="-122"/>
              </a:rPr>
              <a:t>本项目方案内容</a:t>
            </a:r>
            <a:r>
              <a:rPr lang="zh-CN" altLang="en-US" sz="3800" b="1" dirty="0" smtClean="0">
                <a:latin typeface="微软雅黑" panose="020B0503020204020204" charset="-122"/>
                <a:ea typeface="微软雅黑" panose="020B0503020204020204" charset="-122"/>
              </a:rPr>
              <a:t>及亮点</a:t>
            </a:r>
            <a:endParaRPr lang="zh-CN" altLang="en-US" sz="3800" b="1" dirty="0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8" name="文本框 17"/>
          <p:cNvSpPr txBox="1"/>
          <p:nvPr>
            <p:custDataLst>
              <p:tags r:id="rId13"/>
            </p:custDataLst>
          </p:nvPr>
        </p:nvSpPr>
        <p:spPr>
          <a:xfrm>
            <a:off x="6493510" y="657860"/>
            <a:ext cx="4601210" cy="914400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ctr" anchorCtr="0">
            <a:noAutofit/>
          </a:bodyPr>
          <a:p>
            <a:pPr lvl="0" indent="0" algn="l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None/>
            </a:pPr>
            <a:r>
              <a:rPr lang="zh-CN" altLang="en-US" sz="38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项目响应</a:t>
            </a:r>
            <a:r>
              <a:rPr lang="zh-CN" altLang="en-US" sz="38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情况</a:t>
            </a:r>
            <a:endParaRPr lang="zh-CN" altLang="en-US" sz="3800" b="1" dirty="0" smtClean="0">
              <a:effectLst/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grpSp>
        <p:nvGrpSpPr>
          <p:cNvPr id="19" name="组合 18"/>
          <p:cNvGrpSpPr/>
          <p:nvPr>
            <p:custDataLst>
              <p:tags r:id="rId14"/>
            </p:custDataLst>
          </p:nvPr>
        </p:nvGrpSpPr>
        <p:grpSpPr>
          <a:xfrm>
            <a:off x="5347482" y="4588516"/>
            <a:ext cx="1224861" cy="862287"/>
            <a:chOff x="4846320" y="761750"/>
            <a:chExt cx="1224861" cy="862287"/>
          </a:xfrm>
        </p:grpSpPr>
        <p:sp>
          <p:nvSpPr>
            <p:cNvPr id="20" name="矩形 19"/>
            <p:cNvSpPr/>
            <p:nvPr>
              <p:custDataLst>
                <p:tags r:id="rId15"/>
              </p:custDataLst>
            </p:nvPr>
          </p:nvSpPr>
          <p:spPr>
            <a:xfrm>
              <a:off x="5886450" y="761750"/>
              <a:ext cx="184731" cy="86228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t">
              <a:spAutoFit/>
            </a:bodyPr>
            <a:lstStyle/>
            <a:p>
              <a:pPr indent="0" algn="l" fontAlgn="auto">
                <a:lnSpc>
                  <a:spcPts val="6800"/>
                </a:lnSpc>
                <a:spcBef>
                  <a:spcPts val="0"/>
                </a:spcBef>
                <a:spcAft>
                  <a:spcPts val="0"/>
                </a:spcAft>
              </a:pPr>
              <a:endParaRPr lang="en-US" altLang="zh-CN" sz="3800" b="1" dirty="0">
                <a:solidFill>
                  <a:schemeClr val="tx1"/>
                </a:solidFill>
                <a:effectLst/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24" name="流程图: 离页连接符 23"/>
            <p:cNvSpPr/>
            <p:nvPr>
              <p:custDataLst>
                <p:tags r:id="rId16"/>
              </p:custDataLst>
            </p:nvPr>
          </p:nvSpPr>
          <p:spPr>
            <a:xfrm>
              <a:off x="4846320" y="1059815"/>
              <a:ext cx="584200" cy="544195"/>
            </a:xfrm>
            <a:prstGeom prst="flowChartOffpageConnector">
              <a:avLst/>
            </a:prstGeom>
            <a:solidFill>
              <a:srgbClr val="953B4C"/>
            </a:solidFill>
            <a:ln>
              <a:noFill/>
            </a:ln>
          </p:spPr>
          <p:txBody>
            <a:bodyPr rot="0" spcFirstLastPara="0" vertOverflow="overflow" horzOverflow="overflow" vert="horz" wrap="square" lIns="0" tIns="54000" rIns="0" bIns="0" numCol="1" spcCol="0" rtlCol="0" fromWordArt="0" anchor="ctr" anchorCtr="0" forceAA="0" compatLnSpc="1">
              <a:noAutofit/>
            </a:bodyPr>
            <a:lstStyle/>
            <a:p>
              <a:pPr algn="ctr"/>
              <a:r>
                <a:rPr lang="en-US" altLang="zh-CN" sz="2100" b="1" dirty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</a:rPr>
                <a:t>4</a:t>
              </a:r>
              <a:endParaRPr lang="en-US" altLang="zh-CN" sz="21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sp>
        <p:nvSpPr>
          <p:cNvPr id="25" name="矩形 24"/>
          <p:cNvSpPr/>
          <p:nvPr>
            <p:custDataLst>
              <p:tags r:id="rId17"/>
            </p:custDataLst>
          </p:nvPr>
        </p:nvSpPr>
        <p:spPr>
          <a:xfrm>
            <a:off x="6387611" y="4782458"/>
            <a:ext cx="2113280" cy="6756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800" b="1" dirty="0" smtClean="0">
                <a:latin typeface="微软雅黑" panose="020B0503020204020204" charset="-122"/>
                <a:ea typeface="微软雅黑" panose="020B0503020204020204" charset="-122"/>
              </a:rPr>
              <a:t>现场</a:t>
            </a:r>
            <a:r>
              <a:rPr lang="zh-CN" altLang="en-US" sz="3800" b="1" dirty="0" smtClean="0">
                <a:latin typeface="微软雅黑" panose="020B0503020204020204" charset="-122"/>
                <a:ea typeface="微软雅黑" panose="020B0503020204020204" charset="-122"/>
              </a:rPr>
              <a:t>答疑</a:t>
            </a:r>
            <a:endParaRPr lang="zh-CN" altLang="en-US" sz="3800" b="1" dirty="0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  <p:custDataLst>
      <p:tags r:id="rId18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矩形 27"/>
          <p:cNvSpPr/>
          <p:nvPr/>
        </p:nvSpPr>
        <p:spPr>
          <a:xfrm>
            <a:off x="1" y="2391173"/>
            <a:ext cx="12192000" cy="2015699"/>
          </a:xfrm>
          <a:prstGeom prst="rect">
            <a:avLst/>
          </a:prstGeom>
          <a:solidFill>
            <a:srgbClr val="953B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2" tIns="45718" rIns="91412" bIns="45718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 sz="4800" dirty="0">
              <a:solidFill>
                <a:srgbClr val="AE4446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4497070" y="2894330"/>
            <a:ext cx="6624320" cy="935990"/>
          </a:xfrm>
          <a:prstGeom prst="rect">
            <a:avLst/>
          </a:prstGeom>
        </p:spPr>
        <p:txBody>
          <a:bodyPr wrap="square" lIns="91378" tIns="45702" rIns="91378" bIns="45702">
            <a:spAutoFit/>
          </a:bodyPr>
          <a:lstStyle/>
          <a:p>
            <a:pPr algn="l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55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项目响应情况</a:t>
            </a:r>
            <a:endParaRPr lang="zh-CN" altLang="en-US" sz="5500" b="1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Arial" panose="020B0604020202020204" pitchFamily="34" charset="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0" y="2216785"/>
            <a:ext cx="12192000" cy="76200"/>
          </a:xfrm>
          <a:prstGeom prst="rect">
            <a:avLst/>
          </a:prstGeom>
          <a:solidFill>
            <a:srgbClr val="953B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2" tIns="45718" rIns="91412" bIns="45718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 sz="4800" dirty="0"/>
          </a:p>
        </p:txBody>
      </p:sp>
      <p:grpSp>
        <p:nvGrpSpPr>
          <p:cNvPr id="356" name="组合 355"/>
          <p:cNvGrpSpPr/>
          <p:nvPr/>
        </p:nvGrpSpPr>
        <p:grpSpPr>
          <a:xfrm>
            <a:off x="2208530" y="2246630"/>
            <a:ext cx="2124075" cy="2124075"/>
            <a:chOff x="304800" y="673100"/>
            <a:chExt cx="4000500" cy="4000500"/>
          </a:xfrm>
          <a:effectLst>
            <a:outerShdw blurRad="444500" dist="254000" dir="6840000" algn="tr" rotWithShape="0">
              <a:prstClr val="black">
                <a:alpha val="45000"/>
              </a:prstClr>
            </a:outerShdw>
          </a:effectLst>
        </p:grpSpPr>
        <p:sp>
          <p:nvSpPr>
            <p:cNvPr id="357" name="同心圆 356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chemeClr val="bg1"/>
                </a:gs>
                <a:gs pos="55000">
                  <a:schemeClr val="bg1">
                    <a:lumMod val="9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81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00" dirty="0">
                <a:solidFill>
                  <a:srgbClr val="C00000"/>
                </a:solidFill>
                <a:ea typeface="微软雅黑" panose="020B0503020204020204" charset="-122"/>
              </a:endParaRPr>
            </a:p>
          </p:txBody>
        </p:sp>
        <p:sp>
          <p:nvSpPr>
            <p:cNvPr id="358" name="椭圆 357"/>
            <p:cNvSpPr/>
            <p:nvPr/>
          </p:nvSpPr>
          <p:spPr>
            <a:xfrm>
              <a:off x="392113" y="760413"/>
              <a:ext cx="3825873" cy="3825873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5100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89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00" dirty="0">
                <a:solidFill>
                  <a:srgbClr val="C00000"/>
                </a:solidFill>
                <a:ea typeface="微软雅黑" panose="020B0503020204020204" charset="-122"/>
              </a:endParaRPr>
            </a:p>
          </p:txBody>
        </p:sp>
        <p:sp>
          <p:nvSpPr>
            <p:cNvPr id="359" name="椭圆 358"/>
            <p:cNvSpPr/>
            <p:nvPr/>
          </p:nvSpPr>
          <p:spPr>
            <a:xfrm>
              <a:off x="677459" y="1046749"/>
              <a:ext cx="3253201" cy="3253201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innerShdw blurRad="241300" dist="101600" dir="18240000">
                <a:prstClr val="black">
                  <a:alpha val="43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6500" b="1" dirty="0">
                  <a:solidFill>
                    <a:srgbClr val="953B4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anose="020B0503020204020204" charset="-122"/>
                  <a:ea typeface="微软雅黑" panose="020B0503020204020204" charset="-122"/>
                </a:rPr>
                <a:t>一</a:t>
              </a:r>
              <a:endParaRPr lang="zh-CN" altLang="en-US" sz="6500" b="1" dirty="0">
                <a:solidFill>
                  <a:srgbClr val="953B4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sp>
        <p:nvSpPr>
          <p:cNvPr id="3" name="灯片编号占位符 2"/>
          <p:cNvSpPr>
            <a:spLocks noGrp="1"/>
          </p:cNvSpPr>
          <p:nvPr>
            <p:ph type="sldNum" sz="quarter" idx="4"/>
          </p:nvPr>
        </p:nvSpPr>
        <p:spPr>
          <a:xfrm>
            <a:off x="9278817" y="6356350"/>
            <a:ext cx="2743200" cy="365125"/>
          </a:xfrm>
        </p:spPr>
        <p:txBody>
          <a:bodyPr/>
          <a:lstStyle/>
          <a:p>
            <a:fld id="{4A99A888-F0A6-497F-A203-744BF10280CF}" type="slidenum">
              <a:rPr lang="zh-CN" altLang="en-US" smtClean="0"/>
            </a:fld>
            <a:endParaRPr lang="zh-CN" altLang="en-US" dirty="0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7695" y="5110480"/>
            <a:ext cx="11583670" cy="171640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128905" y="27305"/>
            <a:ext cx="5742305" cy="914400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none" lIns="63500" tIns="25400" rIns="63500" bIns="25400" rtlCol="0" anchor="ctr" anchorCtr="0">
            <a:noAutofit/>
          </a:bodyPr>
          <a:lstStyle/>
          <a:p>
            <a:pPr marR="0" defTabSz="914400" fontAlgn="auto">
              <a:spcBef>
                <a:spcPts val="0"/>
              </a:spcBef>
              <a:spcAft>
                <a:spcPts val="800"/>
              </a:spcAft>
              <a:buClrTx/>
              <a:buSzPct val="100000"/>
              <a:buFontTx/>
              <a:buNone/>
              <a:defRPr/>
            </a:pPr>
            <a:r>
              <a:rPr kumimoji="0" lang="zh-CN" altLang="en-US" sz="3600" b="1" kern="1200" cap="none" spc="160" normalizeH="0" baseline="0" noProof="0" dirty="0" smtClean="0">
                <a:solidFill>
                  <a:srgbClr val="953B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项目响应情况（</a:t>
            </a:r>
            <a:r>
              <a:rPr kumimoji="0" lang="en-US" altLang="zh-CN" sz="3600" b="1" kern="1200" cap="none" spc="160" normalizeH="0" baseline="0" noProof="0" dirty="0" smtClean="0">
                <a:solidFill>
                  <a:srgbClr val="953B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2</a:t>
            </a:r>
            <a:r>
              <a:rPr kumimoji="0" lang="zh-CN" altLang="en-US" sz="3600" b="1" kern="1200" cap="none" spc="160" normalizeH="0" baseline="0" noProof="0" dirty="0" smtClean="0">
                <a:solidFill>
                  <a:srgbClr val="953B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分钟</a:t>
            </a:r>
            <a:r>
              <a:rPr kumimoji="0" lang="zh-CN" altLang="en-US" sz="3600" b="1" kern="1200" cap="none" spc="160" normalizeH="0" baseline="0" noProof="0" dirty="0" smtClean="0">
                <a:solidFill>
                  <a:srgbClr val="953B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内）</a:t>
            </a:r>
            <a:endParaRPr kumimoji="0" lang="zh-CN" altLang="en-US" sz="3600" b="1" kern="1200" cap="none" spc="160" normalizeH="0" baseline="0" noProof="0" dirty="0" smtClean="0">
              <a:solidFill>
                <a:srgbClr val="953B4C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3679825" y="1030288"/>
            <a:ext cx="8167688" cy="4976813"/>
          </a:xfrm>
          <a:prstGeom prst="rect">
            <a:avLst/>
          </a:prstGeom>
        </p:spPr>
        <p:txBody>
          <a:bodyPr wrap="square" lIns="91438" tIns="45719" rIns="91438" bIns="45719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  <a:sym typeface="+mn-ea"/>
            </a:endParaRPr>
          </a:p>
        </p:txBody>
      </p:sp>
      <p:grpSp>
        <p:nvGrpSpPr>
          <p:cNvPr id="6150" name="Group 4"/>
          <p:cNvGrpSpPr>
            <a:grpSpLocks noChangeAspect="1"/>
          </p:cNvGrpSpPr>
          <p:nvPr/>
        </p:nvGrpSpPr>
        <p:grpSpPr>
          <a:xfrm>
            <a:off x="792163" y="2374900"/>
            <a:ext cx="2520950" cy="2520950"/>
            <a:chOff x="3046" y="1366"/>
            <a:chExt cx="1588" cy="1588"/>
          </a:xfrm>
        </p:grpSpPr>
        <p:sp>
          <p:nvSpPr>
            <p:cNvPr id="6151" name="AutoShape 3"/>
            <p:cNvSpPr>
              <a:spLocks noChangeAspect="1" noTextEdit="1"/>
            </p:cNvSpPr>
            <p:nvPr/>
          </p:nvSpPr>
          <p:spPr>
            <a:xfrm>
              <a:off x="3046" y="1366"/>
              <a:ext cx="1588" cy="1588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6152" name="Freeform 5"/>
            <p:cNvSpPr/>
            <p:nvPr/>
          </p:nvSpPr>
          <p:spPr>
            <a:xfrm>
              <a:off x="3108" y="2396"/>
              <a:ext cx="980" cy="560"/>
            </a:xfrm>
            <a:custGeom>
              <a:avLst/>
              <a:gdLst>
                <a:gd name="txL" fmla="*/ 0 w 980"/>
                <a:gd name="txT" fmla="*/ 0 h 560"/>
                <a:gd name="txR" fmla="*/ 980 w 980"/>
                <a:gd name="txB" fmla="*/ 560 h 560"/>
              </a:gdLst>
              <a:ahLst/>
              <a:cxnLst>
                <a:cxn ang="0">
                  <a:pos x="0" y="105"/>
                </a:cxn>
                <a:cxn ang="0">
                  <a:pos x="980" y="560"/>
                </a:cxn>
                <a:cxn ang="0">
                  <a:pos x="980" y="451"/>
                </a:cxn>
                <a:cxn ang="0">
                  <a:pos x="0" y="0"/>
                </a:cxn>
                <a:cxn ang="0">
                  <a:pos x="0" y="105"/>
                </a:cxn>
              </a:cxnLst>
              <a:rect l="txL" t="txT" r="txR" b="txB"/>
              <a:pathLst>
                <a:path w="980" h="560">
                  <a:moveTo>
                    <a:pt x="0" y="105"/>
                  </a:moveTo>
                  <a:lnTo>
                    <a:pt x="980" y="560"/>
                  </a:lnTo>
                  <a:lnTo>
                    <a:pt x="980" y="451"/>
                  </a:lnTo>
                  <a:lnTo>
                    <a:pt x="0" y="0"/>
                  </a:lnTo>
                  <a:lnTo>
                    <a:pt x="0" y="105"/>
                  </a:lnTo>
                  <a:close/>
                </a:path>
              </a:pathLst>
            </a:custGeom>
            <a:solidFill>
              <a:srgbClr val="B5B5B6"/>
            </a:solidFill>
            <a:ln w="9525">
              <a:noFill/>
            </a:ln>
          </p:spPr>
          <p:txBody>
            <a:bodyPr/>
            <a:p>
              <a:pPr>
                <a:buNone/>
              </a:pPr>
              <a:endParaRPr lang="zh-CN" altLang="en-US" dirty="0">
                <a:latin typeface="Calibri" panose="020F0502020204030204" charset="0"/>
                <a:ea typeface="微软雅黑" panose="020B0503020204020204" charset="-122"/>
              </a:endParaRPr>
            </a:p>
          </p:txBody>
        </p:sp>
        <p:sp>
          <p:nvSpPr>
            <p:cNvPr id="6153" name="Freeform 6"/>
            <p:cNvSpPr/>
            <p:nvPr/>
          </p:nvSpPr>
          <p:spPr>
            <a:xfrm>
              <a:off x="4114" y="2365"/>
              <a:ext cx="520" cy="568"/>
            </a:xfrm>
            <a:custGeom>
              <a:avLst/>
              <a:gdLst>
                <a:gd name="txL" fmla="*/ 0 w 520"/>
                <a:gd name="txT" fmla="*/ 0 h 568"/>
                <a:gd name="txR" fmla="*/ 520 w 520"/>
                <a:gd name="txB" fmla="*/ 568 h 568"/>
              </a:gdLst>
              <a:ahLst/>
              <a:cxnLst>
                <a:cxn ang="0">
                  <a:pos x="0" y="568"/>
                </a:cxn>
                <a:cxn ang="0">
                  <a:pos x="520" y="50"/>
                </a:cxn>
                <a:cxn ang="0">
                  <a:pos x="520" y="0"/>
                </a:cxn>
                <a:cxn ang="0">
                  <a:pos x="0" y="518"/>
                </a:cxn>
                <a:cxn ang="0">
                  <a:pos x="0" y="568"/>
                </a:cxn>
              </a:cxnLst>
              <a:rect l="txL" t="txT" r="txR" b="txB"/>
              <a:pathLst>
                <a:path w="520" h="568">
                  <a:moveTo>
                    <a:pt x="0" y="568"/>
                  </a:moveTo>
                  <a:lnTo>
                    <a:pt x="520" y="50"/>
                  </a:lnTo>
                  <a:lnTo>
                    <a:pt x="520" y="0"/>
                  </a:lnTo>
                  <a:lnTo>
                    <a:pt x="0" y="518"/>
                  </a:lnTo>
                  <a:lnTo>
                    <a:pt x="0" y="568"/>
                  </a:lnTo>
                  <a:close/>
                </a:path>
              </a:pathLst>
            </a:custGeom>
            <a:solidFill>
              <a:srgbClr val="B5B5B6"/>
            </a:solidFill>
            <a:ln w="9525">
              <a:noFill/>
            </a:ln>
          </p:spPr>
          <p:txBody>
            <a:bodyPr/>
            <a:p>
              <a:pPr>
                <a:buNone/>
              </a:pPr>
              <a:endParaRPr lang="zh-CN" altLang="en-US" dirty="0">
                <a:latin typeface="Calibri" panose="020F0502020204030204" charset="0"/>
                <a:ea typeface="微软雅黑" panose="020B0503020204020204" charset="-122"/>
              </a:endParaRPr>
            </a:p>
          </p:txBody>
        </p:sp>
        <p:sp>
          <p:nvSpPr>
            <p:cNvPr id="6154" name="Freeform 7"/>
            <p:cNvSpPr/>
            <p:nvPr/>
          </p:nvSpPr>
          <p:spPr>
            <a:xfrm>
              <a:off x="3046" y="2152"/>
              <a:ext cx="973" cy="555"/>
            </a:xfrm>
            <a:custGeom>
              <a:avLst/>
              <a:gdLst>
                <a:gd name="txL" fmla="*/ 0 w 973"/>
                <a:gd name="txT" fmla="*/ 0 h 555"/>
                <a:gd name="txR" fmla="*/ 973 w 973"/>
                <a:gd name="txB" fmla="*/ 555 h 555"/>
              </a:gdLst>
              <a:ahLst/>
              <a:cxnLst>
                <a:cxn ang="0">
                  <a:pos x="0" y="0"/>
                </a:cxn>
                <a:cxn ang="0">
                  <a:pos x="0" y="104"/>
                </a:cxn>
                <a:cxn ang="0">
                  <a:pos x="973" y="555"/>
                </a:cxn>
                <a:cxn ang="0">
                  <a:pos x="973" y="448"/>
                </a:cxn>
                <a:cxn ang="0">
                  <a:pos x="0" y="0"/>
                </a:cxn>
              </a:cxnLst>
              <a:rect l="txL" t="txT" r="txR" b="txB"/>
              <a:pathLst>
                <a:path w="973" h="555">
                  <a:moveTo>
                    <a:pt x="0" y="0"/>
                  </a:moveTo>
                  <a:lnTo>
                    <a:pt x="0" y="104"/>
                  </a:lnTo>
                  <a:lnTo>
                    <a:pt x="973" y="555"/>
                  </a:lnTo>
                  <a:lnTo>
                    <a:pt x="973" y="44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53B4C"/>
            </a:solidFill>
            <a:ln w="9525">
              <a:noFill/>
            </a:ln>
          </p:spPr>
          <p:txBody>
            <a:bodyPr/>
            <a:p>
              <a:pPr>
                <a:buNone/>
              </a:pPr>
              <a:endParaRPr lang="zh-CN" altLang="en-US" dirty="0">
                <a:latin typeface="Calibri" panose="020F0502020204030204" charset="0"/>
                <a:ea typeface="微软雅黑" panose="020B0503020204020204" charset="-122"/>
              </a:endParaRPr>
            </a:p>
          </p:txBody>
        </p:sp>
        <p:sp>
          <p:nvSpPr>
            <p:cNvPr id="6155" name="Freeform 8"/>
            <p:cNvSpPr/>
            <p:nvPr/>
          </p:nvSpPr>
          <p:spPr>
            <a:xfrm>
              <a:off x="3046" y="1838"/>
              <a:ext cx="1590" cy="743"/>
            </a:xfrm>
            <a:custGeom>
              <a:avLst/>
              <a:gdLst>
                <a:gd name="txL" fmla="*/ 0 w 1590"/>
                <a:gd name="txT" fmla="*/ 0 h 743"/>
                <a:gd name="txR" fmla="*/ 1590 w 1590"/>
                <a:gd name="txB" fmla="*/ 743 h 743"/>
              </a:gdLst>
              <a:ahLst/>
              <a:cxnLst>
                <a:cxn ang="0">
                  <a:pos x="995" y="743"/>
                </a:cxn>
                <a:cxn ang="0">
                  <a:pos x="1522" y="228"/>
                </a:cxn>
                <a:cxn ang="0">
                  <a:pos x="1443" y="195"/>
                </a:cxn>
                <a:cxn ang="0">
                  <a:pos x="1590" y="48"/>
                </a:cxn>
                <a:cxn ang="0">
                  <a:pos x="1590" y="0"/>
                </a:cxn>
                <a:cxn ang="0">
                  <a:pos x="1068" y="520"/>
                </a:cxn>
                <a:cxn ang="0">
                  <a:pos x="1068" y="558"/>
                </a:cxn>
                <a:cxn ang="0">
                  <a:pos x="1044" y="580"/>
                </a:cxn>
                <a:cxn ang="0">
                  <a:pos x="1044" y="482"/>
                </a:cxn>
                <a:cxn ang="0">
                  <a:pos x="64" y="31"/>
                </a:cxn>
                <a:cxn ang="0">
                  <a:pos x="64" y="136"/>
                </a:cxn>
                <a:cxn ang="0">
                  <a:pos x="130" y="169"/>
                </a:cxn>
                <a:cxn ang="0">
                  <a:pos x="0" y="288"/>
                </a:cxn>
                <a:cxn ang="0">
                  <a:pos x="995" y="743"/>
                </a:cxn>
              </a:cxnLst>
              <a:rect l="txL" t="txT" r="txR" b="txB"/>
              <a:pathLst>
                <a:path w="1590" h="743">
                  <a:moveTo>
                    <a:pt x="995" y="743"/>
                  </a:moveTo>
                  <a:lnTo>
                    <a:pt x="1522" y="228"/>
                  </a:lnTo>
                  <a:lnTo>
                    <a:pt x="1443" y="195"/>
                  </a:lnTo>
                  <a:lnTo>
                    <a:pt x="1590" y="48"/>
                  </a:lnTo>
                  <a:lnTo>
                    <a:pt x="1590" y="0"/>
                  </a:lnTo>
                  <a:lnTo>
                    <a:pt x="1068" y="520"/>
                  </a:lnTo>
                  <a:lnTo>
                    <a:pt x="1068" y="558"/>
                  </a:lnTo>
                  <a:lnTo>
                    <a:pt x="1044" y="580"/>
                  </a:lnTo>
                  <a:lnTo>
                    <a:pt x="1044" y="482"/>
                  </a:lnTo>
                  <a:lnTo>
                    <a:pt x="64" y="31"/>
                  </a:lnTo>
                  <a:lnTo>
                    <a:pt x="64" y="136"/>
                  </a:lnTo>
                  <a:lnTo>
                    <a:pt x="130" y="169"/>
                  </a:lnTo>
                  <a:lnTo>
                    <a:pt x="0" y="288"/>
                  </a:lnTo>
                  <a:lnTo>
                    <a:pt x="995" y="743"/>
                  </a:lnTo>
                  <a:close/>
                </a:path>
              </a:pathLst>
            </a:custGeom>
            <a:solidFill>
              <a:srgbClr val="953B4C"/>
            </a:solidFill>
            <a:ln w="9525">
              <a:noFill/>
            </a:ln>
          </p:spPr>
          <p:txBody>
            <a:bodyPr/>
            <a:p>
              <a:pPr>
                <a:buNone/>
              </a:pPr>
              <a:endParaRPr lang="zh-CN" altLang="en-US" dirty="0">
                <a:latin typeface="Calibri" panose="020F0502020204030204" charset="0"/>
                <a:ea typeface="微软雅黑" panose="020B0503020204020204" charset="-122"/>
              </a:endParaRPr>
            </a:p>
          </p:txBody>
        </p:sp>
        <p:sp>
          <p:nvSpPr>
            <p:cNvPr id="6156" name="Freeform 9"/>
            <p:cNvSpPr>
              <a:spLocks noEditPoints="1"/>
            </p:cNvSpPr>
            <p:nvPr/>
          </p:nvSpPr>
          <p:spPr>
            <a:xfrm>
              <a:off x="3110" y="1368"/>
              <a:ext cx="1524" cy="928"/>
            </a:xfrm>
            <a:custGeom>
              <a:avLst/>
              <a:gdLst>
                <a:gd name="txL" fmla="*/ 0 w 1524"/>
                <a:gd name="txT" fmla="*/ 0 h 928"/>
                <a:gd name="txR" fmla="*/ 1524 w 1524"/>
                <a:gd name="txB" fmla="*/ 928 h 928"/>
              </a:gdLst>
              <a:ahLst/>
              <a:cxnLst>
                <a:cxn ang="0">
                  <a:pos x="1524" y="416"/>
                </a:cxn>
                <a:cxn ang="0">
                  <a:pos x="529" y="0"/>
                </a:cxn>
                <a:cxn ang="0">
                  <a:pos x="0" y="475"/>
                </a:cxn>
                <a:cxn ang="0">
                  <a:pos x="995" y="928"/>
                </a:cxn>
                <a:cxn ang="0">
                  <a:pos x="1524" y="416"/>
                </a:cxn>
                <a:cxn ang="0">
                  <a:pos x="484" y="492"/>
                </a:cxn>
                <a:cxn ang="0">
                  <a:pos x="266" y="397"/>
                </a:cxn>
                <a:cxn ang="0">
                  <a:pos x="501" y="195"/>
                </a:cxn>
                <a:cxn ang="0">
                  <a:pos x="705" y="278"/>
                </a:cxn>
                <a:cxn ang="0">
                  <a:pos x="484" y="492"/>
                </a:cxn>
              </a:cxnLst>
              <a:rect l="txL" t="txT" r="txR" b="txB"/>
              <a:pathLst>
                <a:path w="1524" h="928">
                  <a:moveTo>
                    <a:pt x="1524" y="416"/>
                  </a:moveTo>
                  <a:lnTo>
                    <a:pt x="529" y="0"/>
                  </a:lnTo>
                  <a:lnTo>
                    <a:pt x="0" y="475"/>
                  </a:lnTo>
                  <a:lnTo>
                    <a:pt x="995" y="928"/>
                  </a:lnTo>
                  <a:lnTo>
                    <a:pt x="1524" y="416"/>
                  </a:lnTo>
                  <a:close/>
                  <a:moveTo>
                    <a:pt x="484" y="492"/>
                  </a:moveTo>
                  <a:lnTo>
                    <a:pt x="266" y="397"/>
                  </a:lnTo>
                  <a:lnTo>
                    <a:pt x="501" y="195"/>
                  </a:lnTo>
                  <a:lnTo>
                    <a:pt x="705" y="278"/>
                  </a:lnTo>
                  <a:lnTo>
                    <a:pt x="484" y="492"/>
                  </a:lnTo>
                  <a:close/>
                </a:path>
              </a:pathLst>
            </a:custGeom>
            <a:solidFill>
              <a:srgbClr val="953B4C"/>
            </a:solidFill>
            <a:ln w="9525">
              <a:noFill/>
            </a:ln>
          </p:spPr>
          <p:txBody>
            <a:bodyPr/>
            <a:p>
              <a:pPr>
                <a:buNone/>
              </a:pPr>
              <a:endParaRPr lang="zh-CN" altLang="en-US" dirty="0">
                <a:latin typeface="Calibri" panose="020F0502020204030204" charset="0"/>
                <a:ea typeface="微软雅黑" panose="020B0503020204020204" charset="-122"/>
              </a:endParaRPr>
            </a:p>
          </p:txBody>
        </p:sp>
        <p:sp>
          <p:nvSpPr>
            <p:cNvPr id="6157" name="Freeform 10"/>
            <p:cNvSpPr/>
            <p:nvPr/>
          </p:nvSpPr>
          <p:spPr>
            <a:xfrm>
              <a:off x="4043" y="2109"/>
              <a:ext cx="529" cy="577"/>
            </a:xfrm>
            <a:custGeom>
              <a:avLst/>
              <a:gdLst>
                <a:gd name="txL" fmla="*/ 0 w 529"/>
                <a:gd name="txT" fmla="*/ 0 h 577"/>
                <a:gd name="txR" fmla="*/ 529 w 529"/>
                <a:gd name="txB" fmla="*/ 577 h 577"/>
              </a:gdLst>
              <a:ahLst/>
              <a:cxnLst>
                <a:cxn ang="0">
                  <a:pos x="0" y="577"/>
                </a:cxn>
                <a:cxn ang="0">
                  <a:pos x="529" y="50"/>
                </a:cxn>
                <a:cxn ang="0">
                  <a:pos x="529" y="0"/>
                </a:cxn>
                <a:cxn ang="0">
                  <a:pos x="0" y="527"/>
                </a:cxn>
                <a:cxn ang="0">
                  <a:pos x="0" y="577"/>
                </a:cxn>
              </a:cxnLst>
              <a:rect l="txL" t="txT" r="txR" b="txB"/>
              <a:pathLst>
                <a:path w="529" h="577">
                  <a:moveTo>
                    <a:pt x="0" y="577"/>
                  </a:moveTo>
                  <a:lnTo>
                    <a:pt x="529" y="50"/>
                  </a:lnTo>
                  <a:lnTo>
                    <a:pt x="529" y="0"/>
                  </a:lnTo>
                  <a:lnTo>
                    <a:pt x="0" y="527"/>
                  </a:lnTo>
                  <a:lnTo>
                    <a:pt x="0" y="577"/>
                  </a:lnTo>
                  <a:close/>
                </a:path>
              </a:pathLst>
            </a:custGeom>
            <a:solidFill>
              <a:srgbClr val="953B4C"/>
            </a:solidFill>
            <a:ln w="9525">
              <a:noFill/>
            </a:ln>
          </p:spPr>
          <p:txBody>
            <a:bodyPr/>
            <a:p>
              <a:pPr>
                <a:buNone/>
              </a:pPr>
              <a:endParaRPr lang="zh-CN" altLang="en-US" dirty="0">
                <a:latin typeface="Calibri" panose="020F0502020204030204" charset="0"/>
                <a:ea typeface="微软雅黑" panose="020B0503020204020204" charset="-122"/>
              </a:endParaRPr>
            </a:p>
          </p:txBody>
        </p:sp>
        <p:sp>
          <p:nvSpPr>
            <p:cNvPr id="6158" name="Freeform 11"/>
            <p:cNvSpPr/>
            <p:nvPr/>
          </p:nvSpPr>
          <p:spPr>
            <a:xfrm>
              <a:off x="3108" y="2242"/>
              <a:ext cx="1524" cy="584"/>
            </a:xfrm>
            <a:custGeom>
              <a:avLst/>
              <a:gdLst>
                <a:gd name="txL" fmla="*/ 0 w 1524"/>
                <a:gd name="txT" fmla="*/ 0 h 584"/>
                <a:gd name="txR" fmla="*/ 1524 w 1524"/>
                <a:gd name="txB" fmla="*/ 584 h 584"/>
              </a:gdLst>
              <a:ahLst/>
              <a:cxnLst>
                <a:cxn ang="0">
                  <a:pos x="1379" y="0"/>
                </a:cxn>
                <a:cxn ang="0">
                  <a:pos x="935" y="444"/>
                </a:cxn>
                <a:cxn ang="0">
                  <a:pos x="935" y="444"/>
                </a:cxn>
                <a:cxn ang="0">
                  <a:pos x="911" y="465"/>
                </a:cxn>
                <a:cxn ang="0">
                  <a:pos x="64" y="73"/>
                </a:cxn>
                <a:cxn ang="0">
                  <a:pos x="0" y="128"/>
                </a:cxn>
                <a:cxn ang="0">
                  <a:pos x="994" y="584"/>
                </a:cxn>
                <a:cxn ang="0">
                  <a:pos x="1524" y="69"/>
                </a:cxn>
                <a:cxn ang="0">
                  <a:pos x="1379" y="0"/>
                </a:cxn>
              </a:cxnLst>
              <a:rect l="txL" t="txT" r="txR" b="txB"/>
              <a:pathLst>
                <a:path w="1524" h="584">
                  <a:moveTo>
                    <a:pt x="1379" y="0"/>
                  </a:moveTo>
                  <a:lnTo>
                    <a:pt x="935" y="444"/>
                  </a:lnTo>
                  <a:lnTo>
                    <a:pt x="935" y="444"/>
                  </a:lnTo>
                  <a:lnTo>
                    <a:pt x="911" y="465"/>
                  </a:lnTo>
                  <a:lnTo>
                    <a:pt x="64" y="73"/>
                  </a:lnTo>
                  <a:lnTo>
                    <a:pt x="0" y="128"/>
                  </a:lnTo>
                  <a:lnTo>
                    <a:pt x="994" y="584"/>
                  </a:lnTo>
                  <a:lnTo>
                    <a:pt x="1524" y="69"/>
                  </a:lnTo>
                  <a:lnTo>
                    <a:pt x="1379" y="0"/>
                  </a:lnTo>
                  <a:close/>
                </a:path>
              </a:pathLst>
            </a:custGeom>
            <a:solidFill>
              <a:srgbClr val="953B4C"/>
            </a:solidFill>
            <a:ln w="9525">
              <a:noFill/>
            </a:ln>
          </p:spPr>
          <p:txBody>
            <a:bodyPr/>
            <a:p>
              <a:pPr>
                <a:buNone/>
              </a:pPr>
              <a:endParaRPr lang="zh-CN" altLang="en-US" dirty="0">
                <a:latin typeface="Calibri" panose="020F0502020204030204" charset="0"/>
                <a:ea typeface="微软雅黑" panose="020B0503020204020204" charset="-122"/>
              </a:endParaRPr>
            </a:p>
          </p:txBody>
        </p:sp>
      </p:grpSp>
      <p:sp>
        <p:nvSpPr>
          <p:cNvPr id="18" name="文本框 17"/>
          <p:cNvSpPr txBox="1"/>
          <p:nvPr>
            <p:custDataLst>
              <p:tags r:id="rId1"/>
            </p:custDataLst>
          </p:nvPr>
        </p:nvSpPr>
        <p:spPr>
          <a:xfrm>
            <a:off x="3679825" y="1421130"/>
            <a:ext cx="7488555" cy="4885055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t" anchorCtr="0">
            <a:noAutofit/>
          </a:bodyPr>
          <a:p>
            <a:pPr lvl="0" indent="0" algn="l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None/>
            </a:pPr>
            <a:r>
              <a:rPr lang="zh-CN" altLang="en-US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公司名称：</a:t>
            </a:r>
            <a:r>
              <a:rPr lang="en-US" altLang="zh-CN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******</a:t>
            </a:r>
            <a:endParaRPr lang="en-US" altLang="zh-CN" sz="3200" b="1" dirty="0" smtClean="0">
              <a:effectLst/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 indent="0" algn="l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None/>
            </a:pPr>
            <a:r>
              <a:rPr lang="zh-CN" altLang="en-US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产品产权：自有产权</a:t>
            </a:r>
            <a:r>
              <a:rPr lang="en-US" altLang="zh-CN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/</a:t>
            </a:r>
            <a:r>
              <a:rPr lang="zh-CN" altLang="en-US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代理</a:t>
            </a:r>
            <a:endParaRPr lang="en-US" altLang="zh-CN" sz="3200" b="1" dirty="0" smtClean="0">
              <a:effectLst/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 indent="0" algn="l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None/>
            </a:pPr>
            <a:r>
              <a:rPr lang="zh-CN" altLang="en-US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方案品牌：</a:t>
            </a:r>
            <a:r>
              <a:rPr lang="en-US" altLang="zh-CN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******</a:t>
            </a:r>
            <a:endParaRPr lang="en-US" altLang="zh-CN" sz="3200" b="1" dirty="0" smtClean="0">
              <a:effectLst/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 indent="0" algn="l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None/>
            </a:pPr>
            <a:r>
              <a:rPr lang="zh-CN" altLang="en-US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本项目报价：</a:t>
            </a:r>
            <a:r>
              <a:rPr lang="en-US" altLang="zh-CN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****</a:t>
            </a:r>
            <a:r>
              <a:rPr lang="zh-CN" altLang="en-US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万元</a:t>
            </a:r>
            <a:endParaRPr lang="zh-CN" altLang="en-US" sz="3200" b="1" dirty="0" smtClean="0">
              <a:effectLst/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 indent="0" algn="l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None/>
            </a:pPr>
            <a:r>
              <a:rPr lang="zh-CN" altLang="en-US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需求响应：完全满足</a:t>
            </a:r>
            <a:r>
              <a:rPr lang="en-US" altLang="zh-CN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/</a:t>
            </a:r>
            <a:r>
              <a:rPr lang="zh-CN" altLang="en-US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部分满足</a:t>
            </a:r>
            <a:endParaRPr lang="zh-CN" altLang="en-US" sz="3600" b="1" dirty="0" smtClean="0">
              <a:effectLst/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</p:spTree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矩形 27"/>
          <p:cNvSpPr/>
          <p:nvPr/>
        </p:nvSpPr>
        <p:spPr>
          <a:xfrm>
            <a:off x="1" y="2391173"/>
            <a:ext cx="12192000" cy="2015699"/>
          </a:xfrm>
          <a:prstGeom prst="rect">
            <a:avLst/>
          </a:prstGeom>
          <a:solidFill>
            <a:srgbClr val="953B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2" tIns="45718" rIns="91412" bIns="45718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 sz="4800" dirty="0">
              <a:solidFill>
                <a:srgbClr val="AE4446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4497070" y="2894330"/>
            <a:ext cx="6624320" cy="935990"/>
          </a:xfrm>
          <a:prstGeom prst="rect">
            <a:avLst/>
          </a:prstGeom>
        </p:spPr>
        <p:txBody>
          <a:bodyPr wrap="square" lIns="91378" tIns="45702" rIns="91378" bIns="45702">
            <a:spAutoFit/>
          </a:bodyPr>
          <a:lstStyle/>
          <a:p>
            <a:pPr algn="l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55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公司简介、投入人员</a:t>
            </a:r>
            <a:endParaRPr lang="zh-CN" altLang="en-US" sz="5500" b="1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Arial" panose="020B0604020202020204" pitchFamily="34" charset="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0" y="2216785"/>
            <a:ext cx="12192000" cy="76200"/>
          </a:xfrm>
          <a:prstGeom prst="rect">
            <a:avLst/>
          </a:prstGeom>
          <a:solidFill>
            <a:srgbClr val="953B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2" tIns="45718" rIns="91412" bIns="45718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 sz="4800" dirty="0"/>
          </a:p>
        </p:txBody>
      </p:sp>
      <p:grpSp>
        <p:nvGrpSpPr>
          <p:cNvPr id="356" name="组合 355"/>
          <p:cNvGrpSpPr/>
          <p:nvPr/>
        </p:nvGrpSpPr>
        <p:grpSpPr>
          <a:xfrm>
            <a:off x="2208530" y="2246630"/>
            <a:ext cx="2124075" cy="2124075"/>
            <a:chOff x="304800" y="673100"/>
            <a:chExt cx="4000500" cy="4000500"/>
          </a:xfrm>
          <a:effectLst>
            <a:outerShdw blurRad="444500" dist="254000" dir="6840000" algn="tr" rotWithShape="0">
              <a:prstClr val="black">
                <a:alpha val="45000"/>
              </a:prstClr>
            </a:outerShdw>
          </a:effectLst>
        </p:grpSpPr>
        <p:sp>
          <p:nvSpPr>
            <p:cNvPr id="357" name="同心圆 356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chemeClr val="bg1"/>
                </a:gs>
                <a:gs pos="55000">
                  <a:schemeClr val="bg1">
                    <a:lumMod val="9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81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00" dirty="0">
                <a:solidFill>
                  <a:srgbClr val="C00000"/>
                </a:solidFill>
                <a:ea typeface="微软雅黑" panose="020B0503020204020204" charset="-122"/>
              </a:endParaRPr>
            </a:p>
          </p:txBody>
        </p:sp>
        <p:sp>
          <p:nvSpPr>
            <p:cNvPr id="358" name="椭圆 357"/>
            <p:cNvSpPr/>
            <p:nvPr/>
          </p:nvSpPr>
          <p:spPr>
            <a:xfrm>
              <a:off x="392113" y="760413"/>
              <a:ext cx="3825873" cy="3825873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5100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89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00" dirty="0">
                <a:solidFill>
                  <a:srgbClr val="C00000"/>
                </a:solidFill>
                <a:ea typeface="微软雅黑" panose="020B0503020204020204" charset="-122"/>
              </a:endParaRPr>
            </a:p>
          </p:txBody>
        </p:sp>
        <p:sp>
          <p:nvSpPr>
            <p:cNvPr id="359" name="椭圆 358"/>
            <p:cNvSpPr/>
            <p:nvPr/>
          </p:nvSpPr>
          <p:spPr>
            <a:xfrm>
              <a:off x="677459" y="1046749"/>
              <a:ext cx="3253201" cy="3253201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innerShdw blurRad="241300" dist="101600" dir="18240000">
                <a:prstClr val="black">
                  <a:alpha val="43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6500" b="1" dirty="0">
                  <a:solidFill>
                    <a:srgbClr val="953B4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anose="020B0503020204020204" charset="-122"/>
                  <a:ea typeface="微软雅黑" panose="020B0503020204020204" charset="-122"/>
                </a:rPr>
                <a:t>二</a:t>
              </a:r>
              <a:endParaRPr lang="zh-CN" altLang="en-US" sz="6500" b="1" dirty="0">
                <a:solidFill>
                  <a:srgbClr val="953B4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sp>
        <p:nvSpPr>
          <p:cNvPr id="3" name="灯片编号占位符 2"/>
          <p:cNvSpPr>
            <a:spLocks noGrp="1"/>
          </p:cNvSpPr>
          <p:nvPr>
            <p:ph type="sldNum" sz="quarter" idx="4"/>
          </p:nvPr>
        </p:nvSpPr>
        <p:spPr>
          <a:xfrm>
            <a:off x="9278817" y="6356350"/>
            <a:ext cx="2743200" cy="365125"/>
          </a:xfrm>
        </p:spPr>
        <p:txBody>
          <a:bodyPr/>
          <a:lstStyle/>
          <a:p>
            <a:fld id="{4A99A888-F0A6-497F-A203-744BF10280CF}" type="slidenum">
              <a:rPr lang="zh-CN" altLang="en-US" smtClean="0"/>
            </a:fld>
            <a:endParaRPr lang="zh-CN" altLang="en-US" dirty="0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7695" y="5110480"/>
            <a:ext cx="11583670" cy="171640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128905" y="27305"/>
            <a:ext cx="4519930" cy="914400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none" lIns="63500" tIns="25400" rIns="63500" bIns="25400" rtlCol="0" anchor="ctr" anchorCtr="0">
            <a:noAutofit/>
          </a:bodyPr>
          <a:lstStyle/>
          <a:p>
            <a:pPr marR="0" defTabSz="914400" fontAlgn="auto">
              <a:spcBef>
                <a:spcPts val="0"/>
              </a:spcBef>
              <a:spcAft>
                <a:spcPts val="800"/>
              </a:spcAft>
              <a:buClrTx/>
              <a:buSzPct val="100000"/>
              <a:buFontTx/>
              <a:buNone/>
              <a:defRPr/>
            </a:pPr>
            <a:r>
              <a:rPr kumimoji="0" lang="zh-CN" altLang="en-US" sz="3600" b="1" kern="1200" cap="none" spc="160" normalizeH="0" baseline="0" noProof="0" dirty="0" smtClean="0">
                <a:solidFill>
                  <a:srgbClr val="953B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公司简介（</a:t>
            </a:r>
            <a:r>
              <a:rPr kumimoji="0" lang="en-US" altLang="zh-CN" sz="3600" b="1" kern="1200" cap="none" spc="160" normalizeH="0" baseline="0" noProof="0" dirty="0" smtClean="0">
                <a:solidFill>
                  <a:srgbClr val="953B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2</a:t>
            </a:r>
            <a:r>
              <a:rPr kumimoji="0" lang="zh-CN" altLang="en-US" sz="3600" b="1" kern="1200" cap="none" spc="160" normalizeH="0" baseline="0" noProof="0" dirty="0" smtClean="0">
                <a:solidFill>
                  <a:srgbClr val="953B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分钟</a:t>
            </a:r>
            <a:r>
              <a:rPr kumimoji="0" lang="zh-CN" altLang="en-US" sz="3600" b="1" kern="1200" cap="none" spc="160" normalizeH="0" baseline="0" noProof="0" dirty="0" smtClean="0">
                <a:solidFill>
                  <a:srgbClr val="953B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内）</a:t>
            </a:r>
            <a:endParaRPr kumimoji="0" lang="zh-CN" altLang="en-US" sz="3600" b="1" kern="1200" cap="none" spc="160" normalizeH="0" baseline="0" noProof="0" dirty="0" smtClean="0">
              <a:solidFill>
                <a:srgbClr val="953B4C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3679825" y="1030288"/>
            <a:ext cx="8167688" cy="4976813"/>
          </a:xfrm>
          <a:prstGeom prst="rect">
            <a:avLst/>
          </a:prstGeom>
        </p:spPr>
        <p:txBody>
          <a:bodyPr wrap="square" lIns="91438" tIns="45719" rIns="91438" bIns="45719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  <a:sym typeface="+mn-ea"/>
            </a:endParaRPr>
          </a:p>
        </p:txBody>
      </p:sp>
    </p:spTree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128905" y="27305"/>
            <a:ext cx="7327265" cy="914400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none" lIns="63500" tIns="25400" rIns="63500" bIns="25400" rtlCol="0" anchor="ctr" anchorCtr="0">
            <a:noAutofit/>
          </a:bodyPr>
          <a:lstStyle/>
          <a:p>
            <a:pPr marR="0" defTabSz="914400" fontAlgn="auto">
              <a:spcBef>
                <a:spcPts val="0"/>
              </a:spcBef>
              <a:spcAft>
                <a:spcPts val="800"/>
              </a:spcAft>
              <a:buClrTx/>
              <a:buSzPct val="100000"/>
              <a:buFontTx/>
              <a:buNone/>
              <a:defRPr/>
            </a:pPr>
            <a:r>
              <a:rPr kumimoji="0" lang="zh-CN" altLang="en-US" sz="3600" b="1" kern="1200" cap="none" spc="160" normalizeH="0" baseline="0" noProof="0" dirty="0" smtClean="0">
                <a:solidFill>
                  <a:srgbClr val="953B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本项目投入人力</a:t>
            </a:r>
            <a:r>
              <a:rPr kumimoji="0" lang="zh-CN" altLang="en-US" sz="3600" b="1" kern="1200" cap="none" spc="160" normalizeH="0" baseline="0" noProof="0" dirty="0" smtClean="0">
                <a:solidFill>
                  <a:srgbClr val="953B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资源（</a:t>
            </a:r>
            <a:r>
              <a:rPr kumimoji="0" lang="en-US" altLang="zh-CN" sz="3600" b="1" kern="1200" cap="none" spc="160" normalizeH="0" baseline="0" noProof="0" dirty="0" smtClean="0">
                <a:solidFill>
                  <a:srgbClr val="953B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1</a:t>
            </a:r>
            <a:r>
              <a:rPr kumimoji="0" lang="zh-CN" altLang="en-US" sz="3600" b="1" kern="1200" cap="none" spc="160" normalizeH="0" baseline="0" noProof="0" dirty="0" smtClean="0">
                <a:solidFill>
                  <a:srgbClr val="953B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分钟</a:t>
            </a:r>
            <a:r>
              <a:rPr kumimoji="0" lang="zh-CN" altLang="en-US" sz="3600" b="1" kern="1200" cap="none" spc="160" normalizeH="0" baseline="0" noProof="0" dirty="0" smtClean="0">
                <a:solidFill>
                  <a:srgbClr val="953B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内）</a:t>
            </a:r>
            <a:endParaRPr kumimoji="0" lang="zh-CN" altLang="en-US" sz="3600" b="1" kern="1200" cap="none" spc="160" normalizeH="0" baseline="0" noProof="0" dirty="0" smtClean="0">
              <a:solidFill>
                <a:srgbClr val="953B4C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3679825" y="1030288"/>
            <a:ext cx="8167688" cy="4976813"/>
          </a:xfrm>
          <a:prstGeom prst="rect">
            <a:avLst/>
          </a:prstGeom>
        </p:spPr>
        <p:txBody>
          <a:bodyPr wrap="square" lIns="91438" tIns="45719" rIns="91438" bIns="45719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  <a:sym typeface="+mn-ea"/>
            </a:endParaRPr>
          </a:p>
        </p:txBody>
      </p:sp>
      <p:sp>
        <p:nvSpPr>
          <p:cNvPr id="18" name="文本框 17"/>
          <p:cNvSpPr txBox="1"/>
          <p:nvPr>
            <p:custDataLst>
              <p:tags r:id="rId1"/>
            </p:custDataLst>
          </p:nvPr>
        </p:nvSpPr>
        <p:spPr>
          <a:xfrm>
            <a:off x="261620" y="941705"/>
            <a:ext cx="10906760" cy="5364480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t" anchorCtr="0">
            <a:noAutofit/>
          </a:bodyPr>
          <a:p>
            <a:pPr lvl="0" indent="0" algn="l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None/>
            </a:pPr>
            <a:r>
              <a:rPr lang="zh-CN" altLang="en-US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预计投入：</a:t>
            </a:r>
            <a:r>
              <a:rPr lang="en-US" altLang="zh-CN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**</a:t>
            </a:r>
            <a:r>
              <a:rPr lang="zh-CN" altLang="en-US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人</a:t>
            </a:r>
            <a:endParaRPr lang="zh-CN" altLang="en-US" sz="3200" b="1" dirty="0" smtClean="0">
              <a:effectLst/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 indent="0" algn="l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None/>
            </a:pPr>
            <a:r>
              <a:rPr lang="zh-CN" altLang="en-US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人员构成：</a:t>
            </a:r>
            <a:endParaRPr lang="zh-CN" altLang="en-US" sz="3200" b="1" dirty="0" smtClean="0">
              <a:effectLst/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 indent="0" algn="l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None/>
            </a:pPr>
            <a:r>
              <a:rPr lang="zh-CN" altLang="en-US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（</a:t>
            </a:r>
            <a:r>
              <a:rPr lang="en-US" altLang="zh-CN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1</a:t>
            </a:r>
            <a:r>
              <a:rPr lang="zh-CN" altLang="en-US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）其中，项目经理</a:t>
            </a:r>
            <a:r>
              <a:rPr lang="en-US" altLang="zh-CN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*</a:t>
            </a:r>
            <a:r>
              <a:rPr lang="zh-CN" altLang="en-US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人，项目组人员</a:t>
            </a:r>
            <a:r>
              <a:rPr lang="en-US" altLang="zh-CN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**</a:t>
            </a:r>
            <a:r>
              <a:rPr lang="zh-CN" altLang="en-US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人</a:t>
            </a:r>
            <a:endParaRPr lang="zh-CN" altLang="en-US" sz="3200" b="1" dirty="0" smtClean="0">
              <a:effectLst/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 indent="0" algn="l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None/>
            </a:pPr>
            <a:endParaRPr lang="en-US" altLang="zh-CN" sz="3200" b="1" dirty="0" smtClean="0">
              <a:effectLst/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</p:spTree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矩形 27"/>
          <p:cNvSpPr/>
          <p:nvPr/>
        </p:nvSpPr>
        <p:spPr>
          <a:xfrm>
            <a:off x="1" y="2391173"/>
            <a:ext cx="12192000" cy="2015699"/>
          </a:xfrm>
          <a:prstGeom prst="rect">
            <a:avLst/>
          </a:prstGeom>
          <a:solidFill>
            <a:srgbClr val="953B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2" tIns="45718" rIns="91412" bIns="45718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 sz="4800" dirty="0">
              <a:solidFill>
                <a:srgbClr val="AE4446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4497070" y="2894330"/>
            <a:ext cx="7275195" cy="935990"/>
          </a:xfrm>
          <a:prstGeom prst="rect">
            <a:avLst/>
          </a:prstGeom>
        </p:spPr>
        <p:txBody>
          <a:bodyPr wrap="square" lIns="91378" tIns="45702" rIns="91378" bIns="45702">
            <a:spAutoFit/>
          </a:bodyPr>
          <a:lstStyle/>
          <a:p>
            <a:pPr algn="l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55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本项目方案内容及亮点</a:t>
            </a:r>
            <a:endParaRPr lang="zh-CN" altLang="en-US" sz="5500" b="1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Arial" panose="020B0604020202020204" pitchFamily="34" charset="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0" y="2216785"/>
            <a:ext cx="12192000" cy="76200"/>
          </a:xfrm>
          <a:prstGeom prst="rect">
            <a:avLst/>
          </a:prstGeom>
          <a:solidFill>
            <a:srgbClr val="953B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2" tIns="45718" rIns="91412" bIns="45718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 sz="4800" dirty="0"/>
          </a:p>
        </p:txBody>
      </p:sp>
      <p:grpSp>
        <p:nvGrpSpPr>
          <p:cNvPr id="356" name="组合 355"/>
          <p:cNvGrpSpPr/>
          <p:nvPr/>
        </p:nvGrpSpPr>
        <p:grpSpPr>
          <a:xfrm>
            <a:off x="2208530" y="2246630"/>
            <a:ext cx="2124075" cy="2124075"/>
            <a:chOff x="304800" y="673100"/>
            <a:chExt cx="4000500" cy="4000500"/>
          </a:xfrm>
          <a:effectLst>
            <a:outerShdw blurRad="444500" dist="254000" dir="6840000" algn="tr" rotWithShape="0">
              <a:prstClr val="black">
                <a:alpha val="45000"/>
              </a:prstClr>
            </a:outerShdw>
          </a:effectLst>
        </p:grpSpPr>
        <p:sp>
          <p:nvSpPr>
            <p:cNvPr id="357" name="同心圆 356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chemeClr val="bg1"/>
                </a:gs>
                <a:gs pos="55000">
                  <a:schemeClr val="bg1">
                    <a:lumMod val="9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81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00" dirty="0">
                <a:solidFill>
                  <a:srgbClr val="C00000"/>
                </a:solidFill>
                <a:ea typeface="微软雅黑" panose="020B0503020204020204" charset="-122"/>
              </a:endParaRPr>
            </a:p>
          </p:txBody>
        </p:sp>
        <p:sp>
          <p:nvSpPr>
            <p:cNvPr id="358" name="椭圆 357"/>
            <p:cNvSpPr/>
            <p:nvPr/>
          </p:nvSpPr>
          <p:spPr>
            <a:xfrm>
              <a:off x="392113" y="760413"/>
              <a:ext cx="3825873" cy="3825873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5100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89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00" dirty="0">
                <a:solidFill>
                  <a:srgbClr val="C00000"/>
                </a:solidFill>
                <a:ea typeface="微软雅黑" panose="020B0503020204020204" charset="-122"/>
              </a:endParaRPr>
            </a:p>
          </p:txBody>
        </p:sp>
        <p:sp>
          <p:nvSpPr>
            <p:cNvPr id="359" name="椭圆 358"/>
            <p:cNvSpPr/>
            <p:nvPr/>
          </p:nvSpPr>
          <p:spPr>
            <a:xfrm>
              <a:off x="677459" y="1046749"/>
              <a:ext cx="3253201" cy="3253201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innerShdw blurRad="241300" dist="101600" dir="18240000">
                <a:prstClr val="black">
                  <a:alpha val="43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6500" b="1" dirty="0">
                  <a:solidFill>
                    <a:srgbClr val="953B4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anose="020B0503020204020204" charset="-122"/>
                  <a:ea typeface="微软雅黑" panose="020B0503020204020204" charset="-122"/>
                </a:rPr>
                <a:t>三</a:t>
              </a:r>
              <a:endParaRPr lang="zh-CN" altLang="en-US" sz="6500" b="1" dirty="0">
                <a:solidFill>
                  <a:srgbClr val="953B4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sp>
        <p:nvSpPr>
          <p:cNvPr id="3" name="灯片编号占位符 2"/>
          <p:cNvSpPr>
            <a:spLocks noGrp="1"/>
          </p:cNvSpPr>
          <p:nvPr>
            <p:ph type="sldNum" sz="quarter" idx="4"/>
          </p:nvPr>
        </p:nvSpPr>
        <p:spPr>
          <a:xfrm>
            <a:off x="9278817" y="6356350"/>
            <a:ext cx="2743200" cy="365125"/>
          </a:xfrm>
        </p:spPr>
        <p:txBody>
          <a:bodyPr/>
          <a:lstStyle/>
          <a:p>
            <a:fld id="{4A99A888-F0A6-497F-A203-744BF10280CF}" type="slidenum">
              <a:rPr lang="zh-CN" altLang="en-US" smtClean="0"/>
            </a:fld>
            <a:endParaRPr lang="zh-CN" altLang="en-US" dirty="0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7695" y="5110480"/>
            <a:ext cx="11583670" cy="171640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128905" y="27305"/>
            <a:ext cx="6283960" cy="914400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none" lIns="63500" tIns="25400" rIns="63500" bIns="25400" rtlCol="0" anchor="ctr" anchorCtr="0">
            <a:noAutofit/>
          </a:bodyPr>
          <a:lstStyle/>
          <a:p>
            <a:pPr marR="0" defTabSz="914400" fontAlgn="auto">
              <a:spcBef>
                <a:spcPts val="0"/>
              </a:spcBef>
              <a:spcAft>
                <a:spcPts val="800"/>
              </a:spcAft>
              <a:buClrTx/>
              <a:buSzPct val="100000"/>
              <a:buFontTx/>
              <a:buNone/>
              <a:defRPr/>
            </a:pPr>
            <a:r>
              <a:rPr kumimoji="0" lang="zh-CN" altLang="en-US" sz="3600" b="1" kern="1200" cap="none" spc="160" normalizeH="0" baseline="0" noProof="0" dirty="0" smtClean="0">
                <a:solidFill>
                  <a:srgbClr val="953B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本项目方案</a:t>
            </a:r>
            <a:r>
              <a:rPr kumimoji="0" lang="zh-CN" altLang="en-US" sz="3600" b="1" kern="1200" cap="none" spc="160" normalizeH="0" baseline="0" noProof="0" dirty="0" smtClean="0">
                <a:solidFill>
                  <a:srgbClr val="953B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内容（</a:t>
            </a:r>
            <a:r>
              <a:rPr kumimoji="0" lang="en-US" altLang="zh-CN" sz="3600" b="1" kern="1200" cap="none" spc="160" normalizeH="0" baseline="0" noProof="0" dirty="0" smtClean="0">
                <a:solidFill>
                  <a:srgbClr val="953B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8</a:t>
            </a:r>
            <a:r>
              <a:rPr kumimoji="0" lang="zh-CN" altLang="en-US" sz="3600" b="1" kern="1200" cap="none" spc="160" normalizeH="0" baseline="0" noProof="0" dirty="0" smtClean="0">
                <a:solidFill>
                  <a:srgbClr val="953B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分钟</a:t>
            </a:r>
            <a:r>
              <a:rPr kumimoji="0" lang="zh-CN" altLang="en-US" sz="3600" b="1" kern="1200" cap="none" spc="160" normalizeH="0" baseline="0" noProof="0" dirty="0" smtClean="0">
                <a:solidFill>
                  <a:srgbClr val="953B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内）</a:t>
            </a:r>
            <a:endParaRPr kumimoji="0" lang="zh-CN" altLang="en-US" sz="3600" b="1" kern="1200" cap="none" spc="160" normalizeH="0" baseline="0" noProof="0" dirty="0" smtClean="0">
              <a:solidFill>
                <a:srgbClr val="953B4C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3679825" y="1030288"/>
            <a:ext cx="8167688" cy="4976813"/>
          </a:xfrm>
          <a:prstGeom prst="rect">
            <a:avLst/>
          </a:prstGeom>
        </p:spPr>
        <p:txBody>
          <a:bodyPr wrap="square" lIns="91438" tIns="45719" rIns="91438" bIns="45719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  <a:sym typeface="+mn-ea"/>
            </a:endParaRPr>
          </a:p>
        </p:txBody>
      </p:sp>
    </p:spTree>
  </p:cSld>
  <p:clrMapOvr>
    <a:masterClrMapping/>
  </p:clrMapOvr>
  <p:transition spd="slow"/>
</p:sld>
</file>

<file path=ppt/tags/tag1.xml><?xml version="1.0" encoding="utf-8"?>
<p:tagLst xmlns:p="http://schemas.openxmlformats.org/presentationml/2006/main">
  <p:tag name="KSO_WM_BEAUTIFY_FLAG" val=""/>
</p:tagLst>
</file>

<file path=ppt/tags/tag10.xml><?xml version="1.0" encoding="utf-8"?>
<p:tagLst xmlns:p="http://schemas.openxmlformats.org/presentationml/2006/main">
  <p:tag name="KSO_WM_BEAUTIFY_FLAG" val=""/>
  <p:tag name="KSO_WM_DIAGRAM_VIRTUALLY_FRAME" val="{&quot;height&quot;:287.15291338582676,&quot;left&quot;:420.8115748031496,&quot;top&quot;:131.11858267716536,&quot;width&quot;:704.3}"/>
</p:tagLst>
</file>

<file path=ppt/tags/tag11.xml><?xml version="1.0" encoding="utf-8"?>
<p:tagLst xmlns:p="http://schemas.openxmlformats.org/presentationml/2006/main">
  <p:tag name="KSO_WM_BEAUTIFY_FLAG" val=""/>
  <p:tag name="KSO_WM_DIAGRAM_VIRTUALLY_FRAME" val="{&quot;height&quot;:287.15291338582676,&quot;left&quot;:420.8115748031496,&quot;top&quot;:131.11858267716536,&quot;width&quot;:704.3}"/>
</p:tagLst>
</file>

<file path=ppt/tags/tag12.xml><?xml version="1.0" encoding="utf-8"?>
<p:tagLst xmlns:p="http://schemas.openxmlformats.org/presentationml/2006/main">
  <p:tag name="KSO_WM_DIAGRAM_VIRTUALLY_FRAME" val="{&quot;height&quot;:287.15291338582676,&quot;left&quot;:420.8115748031496,&quot;top&quot;:131.11858267716536,&quot;width&quot;:704.3}"/>
</p:tagLst>
</file>

<file path=ppt/tags/tag13.xml><?xml version="1.0" encoding="utf-8"?>
<p:tagLst xmlns:p="http://schemas.openxmlformats.org/presentationml/2006/main">
  <p:tag name="KSO_WM_BEAUTIFY_FLAG" val=""/>
</p:tagLst>
</file>

<file path=ppt/tags/tag14.xml><?xml version="1.0" encoding="utf-8"?>
<p:tagLst xmlns:p="http://schemas.openxmlformats.org/presentationml/2006/main">
  <p:tag name="KSO_WM_BEAUTIFY_FLAG" val=""/>
  <p:tag name="KSO_WM_DIAGRAM_VIRTUALLY_FRAME" val="{&quot;height&quot;:287.15291338582676,&quot;left&quot;:420.8115748031496,&quot;top&quot;:131.11858267716536,&quot;width&quot;:704.3}"/>
</p:tagLst>
</file>

<file path=ppt/tags/tag15.xml><?xml version="1.0" encoding="utf-8"?>
<p:tagLst xmlns:p="http://schemas.openxmlformats.org/presentationml/2006/main">
  <p:tag name="KSO_WM_DIAGRAM_VIRTUALLY_FRAME" val="{&quot;height&quot;:287.15291338582676,&quot;left&quot;:420.8115748031496,&quot;top&quot;:131.11858267716536,&quot;width&quot;:704.3}"/>
</p:tagLst>
</file>

<file path=ppt/tags/tag16.xml><?xml version="1.0" encoding="utf-8"?>
<p:tagLst xmlns:p="http://schemas.openxmlformats.org/presentationml/2006/main">
  <p:tag name="KSO_WM_DIAGRAM_VIRTUALLY_FRAME" val="{&quot;height&quot;:287.15291338582676,&quot;left&quot;:420.8115748031496,&quot;top&quot;:131.11858267716536,&quot;width&quot;:704.3}"/>
</p:tagLst>
</file>

<file path=ppt/tags/tag17.xml><?xml version="1.0" encoding="utf-8"?>
<p:tagLst xmlns:p="http://schemas.openxmlformats.org/presentationml/2006/main">
  <p:tag name="KSO_WM_DIAGRAM_VIRTUALLY_FRAME" val="{&quot;height&quot;:287.15291338582676,&quot;left&quot;:420.8115748031496,&quot;top&quot;:131.11858267716536,&quot;width&quot;:704.3}"/>
</p:tagLst>
</file>

<file path=ppt/tags/tag18.xml><?xml version="1.0" encoding="utf-8"?>
<p:tagLst xmlns:p="http://schemas.openxmlformats.org/presentationml/2006/main">
  <p:tag name="KSO_WM_BEAUTIFY_FLAG" val=""/>
</p:tagLst>
</file>

<file path=ppt/tags/tag19.xml><?xml version="1.0" encoding="utf-8"?>
<p:tagLst xmlns:p="http://schemas.openxmlformats.org/presentationml/2006/main">
  <p:tag name="KSO_WM_BEAUTIFY_FLAG" val=""/>
  <p:tag name="KSO_WM_DIAGRAM_VIRTUALLY_FRAME" val="{&quot;height&quot;:287.15291338582676,&quot;left&quot;:420.8115748031496,&quot;top&quot;:131.11858267716536,&quot;width&quot;:704.3}"/>
</p:tagLst>
</file>

<file path=ppt/tags/tag2.xml><?xml version="1.0" encoding="utf-8"?>
<p:tagLst xmlns:p="http://schemas.openxmlformats.org/presentationml/2006/main">
  <p:tag name="KSO_WM_BEAUTIFY_FLAG" val=""/>
</p:tagLst>
</file>

<file path=ppt/tags/tag20.xml><?xml version="1.0" encoding="utf-8"?>
<p:tagLst xmlns:p="http://schemas.openxmlformats.org/presentationml/2006/main">
  <p:tag name="KSO_WM_DIAGRAM_VIRTUALLY_FRAME" val="{&quot;height&quot;:287.15291338582676,&quot;left&quot;:420.8115748031496,&quot;top&quot;:131.11858267716536,&quot;width&quot;:704.3}"/>
</p:tagLst>
</file>

<file path=ppt/tags/tag21.xml><?xml version="1.0" encoding="utf-8"?>
<p:tagLst xmlns:p="http://schemas.openxmlformats.org/presentationml/2006/main">
  <p:tag name="KSO_WM_SLIDE_ITEM_CNT" val="5"/>
</p:tagLst>
</file>

<file path=ppt/tags/tag22.xml><?xml version="1.0" encoding="utf-8"?>
<p:tagLst xmlns:p="http://schemas.openxmlformats.org/presentationml/2006/main">
  <p:tag name="KSO_WM_DIAGRAM_VIRTUALLY_FRAME" val="{&quot;height&quot;:287.15291338582676,&quot;left&quot;:420.8115748031496,&quot;top&quot;:131.11858267716536,&quot;width&quot;:704.3}"/>
</p:tagLst>
</file>

<file path=ppt/tags/tag23.xml><?xml version="1.0" encoding="utf-8"?>
<p:tagLst xmlns:p="http://schemas.openxmlformats.org/presentationml/2006/main">
  <p:tag name="KSO_WM_DIAGRAM_VIRTUALLY_FRAME" val="{&quot;height&quot;:287.15291338582676,&quot;left&quot;:420.8115748031496,&quot;top&quot;:131.11858267716536,&quot;width&quot;:704.3}"/>
</p:tagLst>
</file>

<file path=ppt/tags/tag3.xml><?xml version="1.0" encoding="utf-8"?>
<p:tagLst xmlns:p="http://schemas.openxmlformats.org/presentationml/2006/main">
  <p:tag name="KSO_WM_TEMPLATE_TOPIC_ID" val="2869567"/>
  <p:tag name="KSO_WM_TEMPLATE_OUTLINE_ID" val="15"/>
  <p:tag name="KSO_WM_TEMPLATE_SCENE_ID" val="1"/>
  <p:tag name="KSO_WM_TEMPLATE_JOB_ID" val="2"/>
  <p:tag name="KSO_WM_TEMPLATE_TOPIC_DEFAULT" val="1"/>
</p:tagLst>
</file>

<file path=ppt/tags/tag4.xml><?xml version="1.0" encoding="utf-8"?>
<p:tagLst xmlns:p="http://schemas.openxmlformats.org/presentationml/2006/main">
  <p:tag name="KSO_WM_BEAUTIFY_FLAG" val=""/>
</p:tagLst>
</file>

<file path=ppt/tags/tag5.xml><?xml version="1.0" encoding="utf-8"?>
<p:tagLst xmlns:p="http://schemas.openxmlformats.org/presentationml/2006/main">
  <p:tag name="KSO_WM_BEAUTIFY_FLAG" val=""/>
</p:tagLst>
</file>

<file path=ppt/tags/tag6.xml><?xml version="1.0" encoding="utf-8"?>
<p:tagLst xmlns:p="http://schemas.openxmlformats.org/presentationml/2006/main">
  <p:tag name="KSO_WM_DIAGRAM_VIRTUALLY_FRAME" val="{&quot;height&quot;:287.15291338582676,&quot;left&quot;:420.8115748031496,&quot;top&quot;:131.11858267716536,&quot;width&quot;:704.3}"/>
</p:tagLst>
</file>

<file path=ppt/tags/tag7.xml><?xml version="1.0" encoding="utf-8"?>
<p:tagLst xmlns:p="http://schemas.openxmlformats.org/presentationml/2006/main">
  <p:tag name="KSO_WM_BEAUTIFY_FLAG" val=""/>
  <p:tag name="KSO_WM_DIAGRAM_VIRTUALLY_FRAME" val="{&quot;height&quot;:287.15291338582676,&quot;left&quot;:420.8115748031496,&quot;top&quot;:131.11858267716536,&quot;width&quot;:704.3}"/>
</p:tagLst>
</file>

<file path=ppt/tags/tag8.xml><?xml version="1.0" encoding="utf-8"?>
<p:tagLst xmlns:p="http://schemas.openxmlformats.org/presentationml/2006/main">
  <p:tag name="KSO_WM_BEAUTIFY_FLAG" val=""/>
  <p:tag name="KSO_WM_DIAGRAM_VIRTUALLY_FRAME" val="{&quot;height&quot;:287.15291338582676,&quot;left&quot;:420.8115748031496,&quot;top&quot;:131.11858267716536,&quot;width&quot;:704.3}"/>
</p:tagLst>
</file>

<file path=ppt/tags/tag9.xml><?xml version="1.0" encoding="utf-8"?>
<p:tagLst xmlns:p="http://schemas.openxmlformats.org/presentationml/2006/main">
  <p:tag name="KSO_WM_DIAGRAM_VIRTUALLY_FRAME" val="{&quot;height&quot;:287.15291338582676,&quot;left&quot;:420.8115748031496,&quot;top&quot;:131.11858267716536,&quot;width&quot;:704.3}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273</Words>
  <Application>WPS 演示</Application>
  <PresentationFormat>宽屏</PresentationFormat>
  <Paragraphs>72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19" baseType="lpstr">
      <vt:lpstr>Arial</vt:lpstr>
      <vt:lpstr>宋体</vt:lpstr>
      <vt:lpstr>Wingdings</vt:lpstr>
      <vt:lpstr>微软雅黑</vt:lpstr>
      <vt:lpstr>Calibri</vt:lpstr>
      <vt:lpstr>Arial Unicode MS</vt:lpstr>
      <vt:lpstr>WPS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强子</cp:lastModifiedBy>
  <cp:revision>30</cp:revision>
  <dcterms:created xsi:type="dcterms:W3CDTF">2023-08-09T12:44:00Z</dcterms:created>
  <dcterms:modified xsi:type="dcterms:W3CDTF">2026-03-11T09:05:00Z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7BEF409A51ED427C94156A6E6A216055_13</vt:lpwstr>
  </property>
  <property fmtid="{D5CDD505-2E9C-101B-9397-08002B2CF9AE}" pid="3" name="KSOProductBuildVer">
    <vt:lpwstr>2052-12.1.0.25225</vt:lpwstr>
  </property>
</Properties>
</file>